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4" r:id="rId3"/>
    <p:sldMasterId id="2147483692" r:id="rId4"/>
    <p:sldMasterId id="2147483723" r:id="rId5"/>
  </p:sldMasterIdLst>
  <p:notesMasterIdLst>
    <p:notesMasterId r:id="rId19"/>
  </p:notesMasterIdLst>
  <p:sldIdLst>
    <p:sldId id="2076137261" r:id="rId6"/>
    <p:sldId id="262" r:id="rId7"/>
    <p:sldId id="385" r:id="rId8"/>
    <p:sldId id="379" r:id="rId9"/>
    <p:sldId id="380" r:id="rId10"/>
    <p:sldId id="381" r:id="rId11"/>
    <p:sldId id="382" r:id="rId12"/>
    <p:sldId id="286" r:id="rId13"/>
    <p:sldId id="383" r:id="rId14"/>
    <p:sldId id="384" r:id="rId15"/>
    <p:sldId id="386" r:id="rId16"/>
    <p:sldId id="2076137250" r:id="rId17"/>
    <p:sldId id="2076137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7AF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264" autoAdjust="0"/>
    <p:restoredTop sz="79649" autoAdjust="0"/>
  </p:normalViewPr>
  <p:slideViewPr>
    <p:cSldViewPr snapToGrid="0">
      <p:cViewPr varScale="1">
        <p:scale>
          <a:sx n="135" d="100"/>
          <a:sy n="135" d="100"/>
        </p:scale>
        <p:origin x="468" y="9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8" d="100"/>
          <a:sy n="58" d="100"/>
        </p:scale>
        <p:origin x="302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296E9-0974-4B19-97AF-FB6A82C2A6B3}"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FF643-D4DE-4BEA-87D8-6B7E39101D3B}" type="slidenum">
              <a:rPr lang="en-US" smtClean="0"/>
              <a:t>‹#›</a:t>
            </a:fld>
            <a:endParaRPr lang="en-US"/>
          </a:p>
        </p:txBody>
      </p:sp>
    </p:spTree>
    <p:extLst>
      <p:ext uri="{BB962C8B-B14F-4D97-AF65-F5344CB8AC3E}">
        <p14:creationId xmlns:p14="http://schemas.microsoft.com/office/powerpoint/2010/main" val="367619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US" sz="1200" kern="1200" dirty="0">
                <a:solidFill>
                  <a:schemeClr val="tx1"/>
                </a:solidFill>
                <a:latin typeface="+mn-lt"/>
                <a:ea typeface="+mn-ea"/>
                <a:cs typeface="+mn-cs"/>
              </a:rPr>
              <a:t>Approvals are created by administrators on the account to provide visibility and control over purchasing.  They set the policy guidelines, dollar threshold, levels of approvers and who those approvers will be.</a:t>
            </a:r>
          </a:p>
          <a:p>
            <a:pPr marL="0" algn="l" defTabSz="914400" rtl="0" eaLnBrk="1" latinLnBrk="0" hangingPunct="1"/>
            <a:endParaRPr lang="en-US" sz="1200" kern="1200" dirty="0">
              <a:solidFill>
                <a:schemeClr val="tx1"/>
              </a:solidFill>
              <a:latin typeface="+mn-lt"/>
              <a:ea typeface="+mn-ea"/>
              <a:cs typeface="+mn-cs"/>
            </a:endParaRPr>
          </a:p>
          <a:p>
            <a:pPr marL="0" algn="l" defTabSz="914400" rtl="0" eaLnBrk="1" latinLnBrk="0" hangingPunct="1"/>
            <a:r>
              <a:rPr lang="en-US" sz="1200" kern="1200" dirty="0">
                <a:solidFill>
                  <a:schemeClr val="tx1"/>
                </a:solidFill>
                <a:latin typeface="+mn-lt"/>
                <a:ea typeface="+mn-ea"/>
                <a:cs typeface="+mn-cs"/>
              </a:rPr>
              <a:t>Each level of approval, up to 6 levels, can have more than one approver, but only one person needs to approve the order at each level. </a:t>
            </a:r>
          </a:p>
          <a:p>
            <a:pPr marL="0" algn="l" defTabSz="914400" rtl="0" eaLnBrk="1" latinLnBrk="0" hangingPunct="1"/>
            <a:endParaRPr lang="en-US" sz="1200" kern="1200" dirty="0">
              <a:solidFill>
                <a:schemeClr val="tx1"/>
              </a:solidFill>
              <a:latin typeface="+mn-lt"/>
              <a:ea typeface="+mn-ea"/>
              <a:cs typeface="+mn-cs"/>
            </a:endParaRPr>
          </a:p>
          <a:p>
            <a:pPr marL="0" algn="l" defTabSz="914400" rtl="0" eaLnBrk="1" latinLnBrk="0" hangingPunct="1"/>
            <a:r>
              <a:rPr lang="en-US" sz="1200" kern="1200" dirty="0">
                <a:solidFill>
                  <a:schemeClr val="tx1"/>
                </a:solidFill>
                <a:latin typeface="+mn-lt"/>
                <a:ea typeface="+mn-ea"/>
                <a:cs typeface="+mn-cs"/>
              </a:rPr>
              <a:t>Approvers are notified of pending orders through email as well as when they log into their Amazon Business Account</a:t>
            </a:r>
          </a:p>
          <a:p>
            <a:pPr marL="0" algn="l" defTabSz="914400" rtl="0" eaLnBrk="1" latinLnBrk="0" hangingPunct="1"/>
            <a:endParaRPr lang="en-US" sz="1200" kern="1200" dirty="0">
              <a:solidFill>
                <a:schemeClr val="tx1"/>
              </a:solidFill>
              <a:latin typeface="+mn-lt"/>
              <a:ea typeface="+mn-ea"/>
              <a:cs typeface="+mn-cs"/>
            </a:endParaRPr>
          </a:p>
          <a:p>
            <a:pPr marL="0" algn="l" defTabSz="914400" rtl="0" eaLnBrk="1" latinLnBrk="0" hangingPunct="1"/>
            <a:r>
              <a:rPr lang="en-US" sz="1200" kern="1200" dirty="0">
                <a:solidFill>
                  <a:schemeClr val="tx1"/>
                </a:solidFill>
                <a:latin typeface="+mn-lt"/>
                <a:ea typeface="+mn-ea"/>
                <a:cs typeface="+mn-cs"/>
              </a:rPr>
              <a:t>Only active account users can be configured as approvers.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0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AF2A4-A6BE-497E-AD29-AF79B6C5F0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47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Dedicated Business Customer Support can be reached for any order, shipping, or refund related questions in a number of ways including email, chat and phone. They are available 24/7, so feel free to reach out at anytime.</a:t>
            </a:r>
          </a:p>
          <a:p>
            <a:endParaRPr lang="en-US" dirty="0"/>
          </a:p>
          <a:p>
            <a:r>
              <a:rPr lang="en-US" dirty="0"/>
              <a:t>Scroll to the bottom of any Amazon Business page to the “Let Us Help You” section</a:t>
            </a:r>
          </a:p>
          <a:p>
            <a:endParaRPr lang="en-US" dirty="0"/>
          </a:p>
          <a:p>
            <a:r>
              <a:rPr lang="en-US" dirty="0"/>
              <a:t>Select Customer Support to start an email or Contact Us to start a chat or a phone call.</a:t>
            </a:r>
          </a:p>
          <a:p>
            <a:endParaRPr lang="en-US" dirty="0"/>
          </a:p>
        </p:txBody>
      </p:sp>
      <p:sp>
        <p:nvSpPr>
          <p:cNvPr id="4" name="Slide Number Placeholder 3"/>
          <p:cNvSpPr>
            <a:spLocks noGrp="1"/>
          </p:cNvSpPr>
          <p:nvPr>
            <p:ph type="sldNum" sz="quarter" idx="5"/>
          </p:nvPr>
        </p:nvSpPr>
        <p:spPr/>
        <p:txBody>
          <a:bodyPr/>
          <a:lstStyle/>
          <a:p>
            <a:fld id="{C00FF643-D4DE-4BEA-87D8-6B7E39101D3B}" type="slidenum">
              <a:rPr lang="en-US" smtClean="0"/>
              <a:t>12</a:t>
            </a:fld>
            <a:endParaRPr lang="en-US"/>
          </a:p>
        </p:txBody>
      </p:sp>
    </p:spTree>
    <p:extLst>
      <p:ext uri="{BB962C8B-B14F-4D97-AF65-F5344CB8AC3E}">
        <p14:creationId xmlns:p14="http://schemas.microsoft.com/office/powerpoint/2010/main" val="3822243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Orders placed on the account are subject to approval before being fulfilled</a:t>
            </a:r>
          </a:p>
          <a:p>
            <a:pPr marL="0" lvl="0" indent="-34290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There are no additional steps to take to submit an order for approval. Check out as normal and you will see the option at checkout to Submit order for approval. As an approver, you will not have to approve your own orders despite selecting Submit order for approval at checkout. The system will circumvent the approval workflow for orders placed by approvers but it can cause confusion as you may still receive a notification saying the order was submitted for approval. Additionally orders can show up as pending approval sometimes if there is a lag in the system.</a:t>
            </a:r>
          </a:p>
          <a:p>
            <a:pPr marL="0" lvl="0" indent="-34290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Orders will not be processed until it is approved by the appropriate approver. Keep this in mind for shipping timelines. Buyers will be notified over email once their order is submitted and then again once the order has been approved and processed. Just as with a normal order on Amazon, they will also receive relevant shipping updates.</a:t>
            </a:r>
          </a:p>
          <a:p>
            <a:pPr marL="0" lvl="0" indent="-342900" algn="l" defTabSz="914400" rtl="0" eaLnBrk="1" latinLnBrk="0" hangingPunct="1">
              <a:buFont typeface="Arial" panose="020B0604020202020204" pitchFamily="34" charset="0"/>
              <a:buChar char="•"/>
            </a:pPr>
            <a:r>
              <a:rPr lang="en-US" sz="1200" kern="1200" dirty="0">
                <a:solidFill>
                  <a:schemeClr val="tx1"/>
                </a:solidFill>
                <a:latin typeface="+mn-lt"/>
                <a:ea typeface="+mn-ea"/>
                <a:cs typeface="+mn-cs"/>
              </a:rPr>
              <a:t>If the order is not approved within 7 days, the order will automatically be canceled; however, the items in the order will not be deleted. If the order is canceled, they buyer will need to submit the order again for approval.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501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When a user places an order with an approval policy required, the approver will get an email notifying them of the request. </a:t>
            </a:r>
          </a:p>
          <a:p>
            <a:pPr marL="0" lv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By clicking on the “Approver or reject this order” button in the email, you will be directed to your Amazon Business account to complete the approval process.</a:t>
            </a:r>
          </a:p>
          <a:p>
            <a:pPr marL="0" lv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Once a purchase is submitted for approval, the order is held for 7 days. Approval requests that are not completed within 7 days will be rejected.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3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Purchase requests can be approved directly from the email, from the front page on Amazon Business by clicking the blue box “Pending Approvals” or by navigating to Approve Orders in the top right drop down of your account.</a:t>
            </a:r>
          </a:p>
          <a:p>
            <a:pPr marL="0" lvl="0" indent="0" algn="l" defTabSz="914400" rtl="0" eaLnBrk="1" latinLnBrk="0" hangingPunct="1">
              <a:buFont typeface="Arial" panose="020B0604020202020204" pitchFamily="34" charset="0"/>
              <a:buNone/>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9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The Purchase requests page allows you to review orders that have been submitted for approval. </a:t>
            </a:r>
          </a:p>
          <a:p>
            <a:pPr marL="0" lv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You can select the check box on the left hand side of the order and Approve selected or Reject selected order(s) from this page. </a:t>
            </a:r>
          </a:p>
          <a:p>
            <a:pPr marL="0" lv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If you wish to review the order in further detail, you can select Needs Review. </a:t>
            </a:r>
          </a:p>
          <a:p>
            <a:pPr marL="0" lvl="0" indent="0" algn="l" defTabSz="914400" rtl="0" eaLnBrk="1" latinLnBrk="0" hangingPunct="1">
              <a:buFont typeface="Arial" panose="020B0604020202020204" pitchFamily="34" charset="0"/>
              <a:buNone/>
            </a:pPr>
            <a:r>
              <a:rPr lang="en-US" sz="1200" kern="1200" dirty="0">
                <a:solidFill>
                  <a:schemeClr val="tx1"/>
                </a:solidFill>
                <a:latin typeface="+mn-lt"/>
                <a:ea typeface="+mn-ea"/>
                <a:cs typeface="+mn-cs"/>
              </a:rPr>
              <a:t>If you have multiple orders awaiting approval, you have the option to approve or reject them in bulk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120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Review order details and Approve or Reject the order. You are also able to include comments on the reasoning for order approval or rejection for the user to review.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latin typeface="+mn-lt"/>
                <a:ea typeface="+mn-ea"/>
                <a:cs typeface="+mn-cs"/>
              </a:rPr>
              <a:t>If your organization has required specific remittance details such as purchase order or cost center, review the Request Details for accuracy.  You can amend the details by clicking Change correcting the information</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81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Downloading the Amazon Business Mobile app allows you to approve directly from your phone.  When an order is placed requiring an approval, you will receive a push notification on your phone.  Clicking on the notification or accessing the email from your phone will allow you to complete the approval process directly from your mobile device.</a:t>
            </a:r>
          </a:p>
        </p:txBody>
      </p:sp>
      <p:sp>
        <p:nvSpPr>
          <p:cNvPr id="4" name="Slide Number Placeholder 3"/>
          <p:cNvSpPr>
            <a:spLocks noGrp="1"/>
          </p:cNvSpPr>
          <p:nvPr>
            <p:ph type="sldNum" sz="quarter" idx="5"/>
          </p:nvPr>
        </p:nvSpPr>
        <p:spPr/>
        <p:txBody>
          <a:bodyPr/>
          <a:lstStyle/>
          <a:p>
            <a:fld id="{C00FF643-D4DE-4BEA-87D8-6B7E39101D3B}" type="slidenum">
              <a:rPr lang="en-US" smtClean="0"/>
              <a:t>8</a:t>
            </a:fld>
            <a:endParaRPr lang="en-US"/>
          </a:p>
        </p:txBody>
      </p:sp>
    </p:spTree>
    <p:extLst>
      <p:ext uri="{BB962C8B-B14F-4D97-AF65-F5344CB8AC3E}">
        <p14:creationId xmlns:p14="http://schemas.microsoft.com/office/powerpoint/2010/main" val="446678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Once an order is approved or rejected, you will receive a confirmation and the order requestor will also be notified via email.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2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An approver can assign an approval delegate for time periods where that primary approver will be out of the office or unable to approve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Navigate to your approval queue by selecting Approve Orders from the drop down menu in the top right hand corner of your homepage.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Click Assign a temporary delegate.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Enter approval delegate’s email address and the start and end date for the approval delegation to be applied and save. The delegate must be active on the Amazon Business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Start date is recommended 3-5 days before Approver is out to ensure the delegate is receiving the approval notifications and is comfortable with the process.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0FF643-D4DE-4BEA-87D8-6B7E39101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864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chemeClr val="accent3"/>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r>
              <a:rPr lang="en-US" dirty="0"/>
              <a:t>Title Slide</a:t>
            </a:r>
          </a:p>
        </p:txBody>
      </p:sp>
      <p:sp>
        <p:nvSpPr>
          <p:cNvPr id="4" name="Text Placeholder 1">
            <a:extLst>
              <a:ext uri="{FF2B5EF4-FFF2-40B4-BE49-F238E27FC236}">
                <a16:creationId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marL="0" indent="0">
              <a:lnSpc>
                <a:spcPct val="110000"/>
              </a:lnSpc>
              <a:spcAft>
                <a:spcPts val="400"/>
              </a:spcAft>
              <a:buNone/>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5" name="Text Placeholder 1">
            <a:extLst>
              <a:ext uri="{FF2B5EF4-FFF2-40B4-BE49-F238E27FC236}">
                <a16:creationId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marL="0" indent="0">
              <a:buNone/>
              <a:defRPr sz="1400">
                <a:solidFill>
                  <a:schemeClr val="bg1"/>
                </a:solidFill>
              </a:defRPr>
            </a:lvl1pPr>
          </a:lstStyle>
          <a:p>
            <a:r>
              <a:rPr lang="en-US" dirty="0"/>
              <a:t>Date of Presentation</a:t>
            </a:r>
          </a:p>
        </p:txBody>
      </p:sp>
      <p:cxnSp>
        <p:nvCxnSpPr>
          <p:cNvPr id="6" name="Straight Connector 5">
            <a:extLst>
              <a:ext uri="{FF2B5EF4-FFF2-40B4-BE49-F238E27FC236}">
                <a16:creationId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B499C8F-1127-F64A-8549-73BECA046D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316" y="1277701"/>
            <a:ext cx="3227628" cy="520092"/>
          </a:xfrm>
          <a:prstGeom prst="rect">
            <a:avLst/>
          </a:prstGeom>
        </p:spPr>
      </p:pic>
      <p:sp>
        <p:nvSpPr>
          <p:cNvPr id="8" name="Rectangle 7"/>
          <p:cNvSpPr/>
          <p:nvPr userDrawn="1"/>
        </p:nvSpPr>
        <p:spPr>
          <a:xfrm>
            <a:off x="186813" y="6213987"/>
            <a:ext cx="2310581" cy="5211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011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375603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4244380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4014352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287139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54963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452F2E-078C-C740-A5C8-0939ECCAF9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2957F4D-9622-C446-A70B-20717B66290A}"/>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6E55E2B-A622-0F40-9010-7B17D48D157B}"/>
              </a:ext>
            </a:extLst>
          </p:cNvPr>
          <p:cNvSpPr>
            <a:spLocks noGrp="1"/>
          </p:cNvSpPr>
          <p:nvPr>
            <p:ph type="body" sz="quarter" idx="10" hasCustomPrompt="1"/>
          </p:nvPr>
        </p:nvSpPr>
        <p:spPr>
          <a:xfrm>
            <a:off x="876300" y="3085522"/>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sp>
        <p:nvSpPr>
          <p:cNvPr id="7" name="Text Placeholder 6">
            <a:extLst>
              <a:ext uri="{FF2B5EF4-FFF2-40B4-BE49-F238E27FC236}">
                <a16:creationId xmlns:a16="http://schemas.microsoft.com/office/drawing/2014/main" id="{FC6191F0-4DD3-C742-EC4E-A9F42F9006A7}"/>
              </a:ext>
            </a:extLst>
          </p:cNvPr>
          <p:cNvSpPr>
            <a:spLocks noGrp="1"/>
          </p:cNvSpPr>
          <p:nvPr>
            <p:ph type="body" sz="quarter" idx="11"/>
          </p:nvPr>
        </p:nvSpPr>
        <p:spPr>
          <a:xfrm>
            <a:off x="876300" y="4216400"/>
            <a:ext cx="3340100" cy="11509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pic>
        <p:nvPicPr>
          <p:cNvPr id="6" name="Picture 5">
            <a:extLst>
              <a:ext uri="{FF2B5EF4-FFF2-40B4-BE49-F238E27FC236}">
                <a16:creationId xmlns:a16="http://schemas.microsoft.com/office/drawing/2014/main" id="{88E89CF9-0013-449B-91FE-DAE72570D0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spTree>
    <p:extLst>
      <p:ext uri="{BB962C8B-B14F-4D97-AF65-F5344CB8AC3E}">
        <p14:creationId xmlns:p14="http://schemas.microsoft.com/office/powerpoint/2010/main" val="413342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D449D6-2CF1-4CFD-8900-4D5AA83EAA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4988820"/>
            <a:ext cx="3147307" cy="3147307"/>
          </a:xfrm>
          <a:prstGeom prst="rect">
            <a:avLst/>
          </a:prstGeom>
        </p:spPr>
      </p:pic>
      <p:pic>
        <p:nvPicPr>
          <p:cNvPr id="12" name="Picture 11">
            <a:extLst>
              <a:ext uri="{FF2B5EF4-FFF2-40B4-BE49-F238E27FC236}">
                <a16:creationId xmlns:a16="http://schemas.microsoft.com/office/drawing/2014/main" id="{F12023AC-3F6B-4654-9AE4-CB48295DA3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9622E51-BF86-483F-A5A1-27AB5D5F73E5}"/>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3BD04758-5267-4B2E-AA42-C11CF648985D}"/>
              </a:ext>
            </a:extLst>
          </p:cNvPr>
          <p:cNvSpPr>
            <a:spLocks noGrp="1"/>
          </p:cNvSpPr>
          <p:nvPr>
            <p:ph type="body" sz="quarter" idx="10" hasCustomPrompt="1"/>
          </p:nvPr>
        </p:nvSpPr>
        <p:spPr>
          <a:xfrm>
            <a:off x="876300" y="3085522"/>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pic>
        <p:nvPicPr>
          <p:cNvPr id="15" name="Picture 14">
            <a:extLst>
              <a:ext uri="{FF2B5EF4-FFF2-40B4-BE49-F238E27FC236}">
                <a16:creationId xmlns:a16="http://schemas.microsoft.com/office/drawing/2014/main" id="{A7978261-B3BF-4E6D-919B-417DDA0E50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4771" y="5014947"/>
            <a:ext cx="3147307" cy="3147307"/>
          </a:xfrm>
          <a:prstGeom prst="rect">
            <a:avLst/>
          </a:prstGeom>
        </p:spPr>
      </p:pic>
      <p:pic>
        <p:nvPicPr>
          <p:cNvPr id="16" name="Picture 15">
            <a:extLst>
              <a:ext uri="{FF2B5EF4-FFF2-40B4-BE49-F238E27FC236}">
                <a16:creationId xmlns:a16="http://schemas.microsoft.com/office/drawing/2014/main" id="{0BC0F344-0B69-4019-8D38-818E9547266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spTree>
    <p:extLst>
      <p:ext uri="{BB962C8B-B14F-4D97-AF65-F5344CB8AC3E}">
        <p14:creationId xmlns:p14="http://schemas.microsoft.com/office/powerpoint/2010/main" val="99553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9" name="Picture 8">
            <a:extLst>
              <a:ext uri="{FF2B5EF4-FFF2-40B4-BE49-F238E27FC236}">
                <a16:creationId xmlns:a16="http://schemas.microsoft.com/office/drawing/2014/main" id="{612DD17F-53B0-704B-9CC4-0A4AC096D7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592168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Divider -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93336F-BD41-4D48-BAF9-E8035389D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294418"/>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EC41D797-375D-5D43-9E0D-E9F79BB4205F}"/>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pic>
        <p:nvPicPr>
          <p:cNvPr id="10" name="Picture 9">
            <a:extLst>
              <a:ext uri="{FF2B5EF4-FFF2-40B4-BE49-F238E27FC236}">
                <a16:creationId xmlns:a16="http://schemas.microsoft.com/office/drawing/2014/main" id="{08EFA590-12C7-A444-94F0-D3988C39C3C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1" name="Title Placeholder 1">
            <a:extLst>
              <a:ext uri="{FF2B5EF4-FFF2-40B4-BE49-F238E27FC236}">
                <a16:creationId xmlns:a16="http://schemas.microsoft.com/office/drawing/2014/main" id="{D51BEDC5-B7DC-5C4C-88DC-222D8C012C36}"/>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1396442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71697-331B-DD4D-AC06-B0007A0E8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0" name="Oval 9">
            <a:extLst>
              <a:ext uri="{FF2B5EF4-FFF2-40B4-BE49-F238E27FC236}">
                <a16:creationId xmlns:a16="http://schemas.microsoft.com/office/drawing/2014/main" id="{504BFBFC-B1D6-794E-9141-9BE090B4DCD4}"/>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pic>
        <p:nvPicPr>
          <p:cNvPr id="11" name="Picture 10">
            <a:extLst>
              <a:ext uri="{FF2B5EF4-FFF2-40B4-BE49-F238E27FC236}">
                <a16:creationId xmlns:a16="http://schemas.microsoft.com/office/drawing/2014/main" id="{CE6CFBCD-FD45-164B-8ED0-E0DD94750A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12" name="Title Placeholder 1">
            <a:extLst>
              <a:ext uri="{FF2B5EF4-FFF2-40B4-BE49-F238E27FC236}">
                <a16:creationId xmlns:a16="http://schemas.microsoft.com/office/drawing/2014/main" id="{53CAD8CD-F47F-014D-AB49-FACE8619F6C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857821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Parallelogram 1">
            <a:extLst>
              <a:ext uri="{FF2B5EF4-FFF2-40B4-BE49-F238E27FC236}">
                <a16:creationId xmlns:a16="http://schemas.microsoft.com/office/drawing/2014/main" id="{765B547D-3CF4-2343-9880-2242A361A626}"/>
              </a:ext>
            </a:extLst>
          </p:cNvPr>
          <p:cNvSpPr/>
          <p:nvPr userDrawn="1"/>
        </p:nvSpPr>
        <p:spPr>
          <a:xfrm>
            <a:off x="4582857" y="0"/>
            <a:ext cx="7609143" cy="6898450"/>
          </a:xfrm>
          <a:custGeom>
            <a:avLst/>
            <a:gdLst>
              <a:gd name="connsiteX0" fmla="*/ 0 w 5915025"/>
              <a:gd name="connsiteY0" fmla="*/ 6858000 h 6858000"/>
              <a:gd name="connsiteX1" fmla="*/ 1478756 w 5915025"/>
              <a:gd name="connsiteY1" fmla="*/ 0 h 6858000"/>
              <a:gd name="connsiteX2" fmla="*/ 5915025 w 5915025"/>
              <a:gd name="connsiteY2" fmla="*/ 0 h 6858000"/>
              <a:gd name="connsiteX3" fmla="*/ 4436269 w 5915025"/>
              <a:gd name="connsiteY3" fmla="*/ 6858000 h 6858000"/>
              <a:gd name="connsiteX4" fmla="*/ 0 w 5915025"/>
              <a:gd name="connsiteY4" fmla="*/ 6858000 h 6858000"/>
              <a:gd name="connsiteX0" fmla="*/ 0 w 7158038"/>
              <a:gd name="connsiteY0" fmla="*/ 6858000 h 6858000"/>
              <a:gd name="connsiteX1" fmla="*/ 1478756 w 7158038"/>
              <a:gd name="connsiteY1" fmla="*/ 0 h 6858000"/>
              <a:gd name="connsiteX2" fmla="*/ 7158038 w 7158038"/>
              <a:gd name="connsiteY2" fmla="*/ 0 h 6858000"/>
              <a:gd name="connsiteX3" fmla="*/ 4436269 w 7158038"/>
              <a:gd name="connsiteY3" fmla="*/ 6858000 h 6858000"/>
              <a:gd name="connsiteX4" fmla="*/ 0 w 7158038"/>
              <a:gd name="connsiteY4" fmla="*/ 6858000 h 6858000"/>
              <a:gd name="connsiteX0" fmla="*/ 0 w 7158038"/>
              <a:gd name="connsiteY0" fmla="*/ 6858000 h 6886575"/>
              <a:gd name="connsiteX1" fmla="*/ 1478756 w 7158038"/>
              <a:gd name="connsiteY1" fmla="*/ 0 h 6886575"/>
              <a:gd name="connsiteX2" fmla="*/ 7158038 w 7158038"/>
              <a:gd name="connsiteY2" fmla="*/ 0 h 6886575"/>
              <a:gd name="connsiteX3" fmla="*/ 7108031 w 7158038"/>
              <a:gd name="connsiteY3" fmla="*/ 6886575 h 6886575"/>
              <a:gd name="connsiteX4" fmla="*/ 0 w 7158038"/>
              <a:gd name="connsiteY4" fmla="*/ 6858000 h 6886575"/>
              <a:gd name="connsiteX0" fmla="*/ 0 w 7158038"/>
              <a:gd name="connsiteY0" fmla="*/ 6858000 h 6898450"/>
              <a:gd name="connsiteX1" fmla="*/ 1478756 w 7158038"/>
              <a:gd name="connsiteY1" fmla="*/ 0 h 6898450"/>
              <a:gd name="connsiteX2" fmla="*/ 7158038 w 7158038"/>
              <a:gd name="connsiteY2" fmla="*/ 0 h 6898450"/>
              <a:gd name="connsiteX3" fmla="*/ 7155532 w 7158038"/>
              <a:gd name="connsiteY3" fmla="*/ 6898450 h 6898450"/>
              <a:gd name="connsiteX4" fmla="*/ 0 w 7158038"/>
              <a:gd name="connsiteY4" fmla="*/ 6858000 h 68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8038" h="6898450">
                <a:moveTo>
                  <a:pt x="0" y="6858000"/>
                </a:moveTo>
                <a:lnTo>
                  <a:pt x="1478756" y="0"/>
                </a:lnTo>
                <a:lnTo>
                  <a:pt x="7158038" y="0"/>
                </a:lnTo>
                <a:cubicBezTo>
                  <a:pt x="7157203" y="2299483"/>
                  <a:pt x="7156367" y="4598967"/>
                  <a:pt x="7155532" y="6898450"/>
                </a:cubicBezTo>
                <a:lnTo>
                  <a:pt x="0" y="6858000"/>
                </a:lnTo>
                <a:close/>
              </a:path>
            </a:pathLst>
          </a:custGeom>
          <a:solidFill>
            <a:srgbClr val="EAEDE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09550" y="4495801"/>
            <a:ext cx="10020300" cy="952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hasCustomPrompt="1"/>
          </p:nvPr>
        </p:nvSpPr>
        <p:spPr>
          <a:xfrm>
            <a:off x="209550" y="3912882"/>
            <a:ext cx="7432675" cy="747712"/>
          </a:xfrm>
        </p:spPr>
        <p:txBody>
          <a:bodyPr>
            <a:normAutofit/>
          </a:bodyPr>
          <a:lstStyle>
            <a:lvl1pPr marL="0" indent="0">
              <a:buNone/>
              <a:defRPr sz="3600" baseline="0">
                <a:solidFill>
                  <a:schemeClr val="accent3"/>
                </a:solidFill>
              </a:defRPr>
            </a:lvl1pPr>
          </a:lstStyle>
          <a:p>
            <a:pPr lvl="0"/>
            <a:r>
              <a:rPr lang="en-US" dirty="0"/>
              <a:t>Click to add transition slide text</a:t>
            </a:r>
          </a:p>
        </p:txBody>
      </p:sp>
    </p:spTree>
    <p:extLst>
      <p:ext uri="{BB962C8B-B14F-4D97-AF65-F5344CB8AC3E}">
        <p14:creationId xmlns:p14="http://schemas.microsoft.com/office/powerpoint/2010/main" val="316765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47" y="0"/>
            <a:ext cx="12212894"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pic>
        <p:nvPicPr>
          <p:cNvPr id="6" name="Picture 5">
            <a:extLst>
              <a:ext uri="{FF2B5EF4-FFF2-40B4-BE49-F238E27FC236}">
                <a16:creationId xmlns:a16="http://schemas.microsoft.com/office/drawing/2014/main" id="{C2B0ABC1-4DEF-8543-9FA3-5090C8949F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5122" y="6472488"/>
            <a:ext cx="1320733" cy="21282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3114915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ivider -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AA9CF6-0AAF-E148-BBC1-77A73F747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65F99CE3-F896-A844-A67C-0ADE698EA6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1491122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5157"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3396937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023A06-91C3-BE4C-B50D-D4D411865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0"/>
            <a:ext cx="12192001"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8" name="Picture 7">
            <a:extLst>
              <a:ext uri="{FF2B5EF4-FFF2-40B4-BE49-F238E27FC236}">
                <a16:creationId xmlns:a16="http://schemas.microsoft.com/office/drawing/2014/main" id="{08201322-0C22-174C-8A8B-2287052E25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76941" y="6471428"/>
            <a:ext cx="1321228" cy="216202"/>
          </a:xfrm>
          <a:prstGeom prst="rect">
            <a:avLst/>
          </a:prstGeom>
        </p:spPr>
      </p:pic>
    </p:spTree>
    <p:extLst>
      <p:ext uri="{BB962C8B-B14F-4D97-AF65-F5344CB8AC3E}">
        <p14:creationId xmlns:p14="http://schemas.microsoft.com/office/powerpoint/2010/main" val="31296057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546FD3F2-34E4-0D42-AF2C-2C74162368F0}"/>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10" name="Picture 9">
            <a:extLst>
              <a:ext uri="{FF2B5EF4-FFF2-40B4-BE49-F238E27FC236}">
                <a16:creationId xmlns:a16="http://schemas.microsoft.com/office/drawing/2014/main" id="{FAAEB8BD-3FE4-D94C-BB1F-D1367F5F55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14640976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31421-7108-184A-A7E8-03D4C36E5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54" y="0"/>
            <a:ext cx="12255908" cy="6858000"/>
          </a:xfrm>
          <a:prstGeom prst="rect">
            <a:avLst/>
          </a:prstGeom>
        </p:spPr>
      </p:pic>
      <p:sp>
        <p:nvSpPr>
          <p:cNvPr id="8" name="Oval 7">
            <a:extLst>
              <a:ext uri="{FF2B5EF4-FFF2-40B4-BE49-F238E27FC236}">
                <a16:creationId xmlns:a16="http://schemas.microsoft.com/office/drawing/2014/main" id="{5501E082-9B3B-2346-BD09-3CE5B933382A}"/>
              </a:ext>
            </a:extLst>
          </p:cNvPr>
          <p:cNvSpPr/>
          <p:nvPr userDrawn="1"/>
        </p:nvSpPr>
        <p:spPr>
          <a:xfrm>
            <a:off x="-1199902" y="717170"/>
            <a:ext cx="6998208" cy="69982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222C3A"/>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4EBEC7AC-7749-FD42-A05A-05C102C54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410" y="6145027"/>
            <a:ext cx="1737067" cy="868534"/>
          </a:xfrm>
          <a:prstGeom prst="rect">
            <a:avLst/>
          </a:prstGeom>
        </p:spPr>
      </p:pic>
    </p:spTree>
    <p:extLst>
      <p:ext uri="{BB962C8B-B14F-4D97-AF65-F5344CB8AC3E}">
        <p14:creationId xmlns:p14="http://schemas.microsoft.com/office/powerpoint/2010/main" val="37783831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1F2F3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045600-425A-4CAA-BB97-978DCC9853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2689CA0-48DD-42E0-9341-7FE3699095F7}"/>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A33E8F3E-F6B4-488D-86A9-D9FBED0F1ED0}"/>
              </a:ext>
            </a:extLst>
          </p:cNvPr>
          <p:cNvSpPr>
            <a:spLocks noGrp="1"/>
          </p:cNvSpPr>
          <p:nvPr>
            <p:ph type="body" sz="quarter" idx="10" hasCustomPrompt="1"/>
          </p:nvPr>
        </p:nvSpPr>
        <p:spPr>
          <a:xfrm>
            <a:off x="876300" y="3085522"/>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pic>
        <p:nvPicPr>
          <p:cNvPr id="13" name="Picture 12">
            <a:extLst>
              <a:ext uri="{FF2B5EF4-FFF2-40B4-BE49-F238E27FC236}">
                <a16:creationId xmlns:a16="http://schemas.microsoft.com/office/drawing/2014/main" id="{87DA27A7-214E-4C16-A7A6-FBC8CF7DC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771" y="4971403"/>
            <a:ext cx="3147307" cy="3147307"/>
          </a:xfrm>
          <a:prstGeom prst="rect">
            <a:avLst/>
          </a:prstGeom>
        </p:spPr>
      </p:pic>
      <p:pic>
        <p:nvPicPr>
          <p:cNvPr id="14" name="Picture 13">
            <a:extLst>
              <a:ext uri="{FF2B5EF4-FFF2-40B4-BE49-F238E27FC236}">
                <a16:creationId xmlns:a16="http://schemas.microsoft.com/office/drawing/2014/main" id="{CBCD3344-30D0-4796-A68F-D8312061E17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spTree>
    <p:extLst>
      <p:ext uri="{BB962C8B-B14F-4D97-AF65-F5344CB8AC3E}">
        <p14:creationId xmlns:p14="http://schemas.microsoft.com/office/powerpoint/2010/main" val="1173594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F2F3F"/>
        </a:solidFill>
        <a:effectLst/>
      </p:bgPr>
    </p:bg>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B2FF41D2-4F48-0546-B53D-99C9D11B46BB}"/>
              </a:ext>
            </a:extLst>
          </p:cNvPr>
          <p:cNvSpPr>
            <a:spLocks noGrp="1"/>
          </p:cNvSpPr>
          <p:nvPr>
            <p:ph type="title" hasCustomPrompt="1"/>
          </p:nvPr>
        </p:nvSpPr>
        <p:spPr>
          <a:xfrm>
            <a:off x="819316" y="2489200"/>
            <a:ext cx="3966440" cy="3282208"/>
          </a:xfrm>
        </p:spPr>
        <p:txBody>
          <a:bodyPr anchor="ctr" anchorCtr="0"/>
          <a:lstStyle>
            <a:lvl1pPr>
              <a:defRPr sz="4000" b="0" i="0">
                <a:solidFill>
                  <a:srgbClr val="827AF0"/>
                </a:solidFill>
                <a:latin typeface="Amazon Ember Heavy" panose="020B0803020204020204" pitchFamily="34" charset="0"/>
                <a:ea typeface="Amazon Ember Heavy" panose="020B0803020204020204" pitchFamily="34" charset="0"/>
                <a:cs typeface="Amazon Ember Heavy" panose="020B0803020204020204" pitchFamily="34" charset="0"/>
              </a:defRPr>
            </a:lvl1pPr>
          </a:lstStyle>
          <a:p>
            <a:r>
              <a:rPr lang="en-US" dirty="0"/>
              <a:t>Title Slide</a:t>
            </a:r>
          </a:p>
        </p:txBody>
      </p:sp>
      <p:sp>
        <p:nvSpPr>
          <p:cNvPr id="4" name="Text Placeholder 1">
            <a:extLst>
              <a:ext uri="{FF2B5EF4-FFF2-40B4-BE49-F238E27FC236}">
                <a16:creationId xmlns:a16="http://schemas.microsoft.com/office/drawing/2014/main" id="{34CC7A6C-8F0F-614B-9C23-F3B4374E0F71}"/>
              </a:ext>
            </a:extLst>
          </p:cNvPr>
          <p:cNvSpPr>
            <a:spLocks noGrp="1"/>
          </p:cNvSpPr>
          <p:nvPr>
            <p:ph type="body" sz="quarter" idx="11" hasCustomPrompt="1"/>
          </p:nvPr>
        </p:nvSpPr>
        <p:spPr>
          <a:xfrm>
            <a:off x="6642100" y="4124795"/>
            <a:ext cx="2225139" cy="626161"/>
          </a:xfrm>
        </p:spPr>
        <p:txBody>
          <a:bodyPr anchor="ctr" anchorCtr="0"/>
          <a:lstStyle>
            <a:lvl1pPr marL="0" indent="0">
              <a:lnSpc>
                <a:spcPct val="110000"/>
              </a:lnSpc>
              <a:spcAft>
                <a:spcPts val="400"/>
              </a:spcAft>
              <a:buNone/>
              <a:defRPr sz="1400" b="0" i="0">
                <a:solidFill>
                  <a:srgbClr val="F4F4F5"/>
                </a:solidFill>
                <a:latin typeface="Amazon Ember" panose="020B0603020204020204" pitchFamily="34" charset="0"/>
                <a:ea typeface="Amazon Ember" panose="020B0603020204020204" pitchFamily="34" charset="0"/>
                <a:cs typeface="Amazon Ember" panose="020B0603020204020204" pitchFamily="34" charset="0"/>
              </a:defRPr>
            </a:lvl1pPr>
          </a:lstStyle>
          <a:p>
            <a:r>
              <a:rPr lang="en-US" dirty="0"/>
              <a:t>Presenter Name</a:t>
            </a:r>
          </a:p>
        </p:txBody>
      </p:sp>
      <p:sp>
        <p:nvSpPr>
          <p:cNvPr id="5" name="Text Placeholder 1">
            <a:extLst>
              <a:ext uri="{FF2B5EF4-FFF2-40B4-BE49-F238E27FC236}">
                <a16:creationId xmlns:a16="http://schemas.microsoft.com/office/drawing/2014/main" id="{CEF155D8-E4BC-FC4C-A068-9F7CC28EF1AF}"/>
              </a:ext>
            </a:extLst>
          </p:cNvPr>
          <p:cNvSpPr>
            <a:spLocks noGrp="1"/>
          </p:cNvSpPr>
          <p:nvPr>
            <p:ph type="body" sz="quarter" idx="12" hasCustomPrompt="1"/>
          </p:nvPr>
        </p:nvSpPr>
        <p:spPr>
          <a:xfrm>
            <a:off x="6654800" y="5181437"/>
            <a:ext cx="2225139" cy="297048"/>
          </a:xfrm>
        </p:spPr>
        <p:txBody>
          <a:bodyPr/>
          <a:lstStyle>
            <a:lvl1pPr marL="0" indent="0">
              <a:buNone/>
              <a:defRPr sz="1400">
                <a:solidFill>
                  <a:schemeClr val="bg1"/>
                </a:solidFill>
              </a:defRPr>
            </a:lvl1pPr>
          </a:lstStyle>
          <a:p>
            <a:r>
              <a:rPr lang="en-US" dirty="0"/>
              <a:t>Date of Presentation</a:t>
            </a:r>
          </a:p>
        </p:txBody>
      </p:sp>
      <p:cxnSp>
        <p:nvCxnSpPr>
          <p:cNvPr id="6" name="Straight Connector 5">
            <a:extLst>
              <a:ext uri="{FF2B5EF4-FFF2-40B4-BE49-F238E27FC236}">
                <a16:creationId xmlns:a16="http://schemas.microsoft.com/office/drawing/2014/main" id="{2E08F5B2-F919-4244-9653-CD3F29A6C06D}"/>
              </a:ext>
            </a:extLst>
          </p:cNvPr>
          <p:cNvCxnSpPr>
            <a:cxnSpLocks/>
          </p:cNvCxnSpPr>
          <p:nvPr userDrawn="1"/>
        </p:nvCxnSpPr>
        <p:spPr>
          <a:xfrm>
            <a:off x="6642100" y="4905335"/>
            <a:ext cx="3987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2EC60F9-0062-4E2C-A678-2C53EFD020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0016" y="987146"/>
            <a:ext cx="3466197" cy="562979"/>
          </a:xfrm>
          <a:prstGeom prst="rect">
            <a:avLst/>
          </a:prstGeom>
        </p:spPr>
      </p:pic>
    </p:spTree>
    <p:extLst>
      <p:ext uri="{BB962C8B-B14F-4D97-AF65-F5344CB8AC3E}">
        <p14:creationId xmlns:p14="http://schemas.microsoft.com/office/powerpoint/2010/main" val="904746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Parallelogram 1">
            <a:extLst>
              <a:ext uri="{FF2B5EF4-FFF2-40B4-BE49-F238E27FC236}">
                <a16:creationId xmlns:a16="http://schemas.microsoft.com/office/drawing/2014/main" id="{765B547D-3CF4-2343-9880-2242A361A626}"/>
              </a:ext>
            </a:extLst>
          </p:cNvPr>
          <p:cNvSpPr/>
          <p:nvPr userDrawn="1"/>
        </p:nvSpPr>
        <p:spPr>
          <a:xfrm>
            <a:off x="4582857" y="0"/>
            <a:ext cx="7609143" cy="6898450"/>
          </a:xfrm>
          <a:custGeom>
            <a:avLst/>
            <a:gdLst>
              <a:gd name="connsiteX0" fmla="*/ 0 w 5915025"/>
              <a:gd name="connsiteY0" fmla="*/ 6858000 h 6858000"/>
              <a:gd name="connsiteX1" fmla="*/ 1478756 w 5915025"/>
              <a:gd name="connsiteY1" fmla="*/ 0 h 6858000"/>
              <a:gd name="connsiteX2" fmla="*/ 5915025 w 5915025"/>
              <a:gd name="connsiteY2" fmla="*/ 0 h 6858000"/>
              <a:gd name="connsiteX3" fmla="*/ 4436269 w 5915025"/>
              <a:gd name="connsiteY3" fmla="*/ 6858000 h 6858000"/>
              <a:gd name="connsiteX4" fmla="*/ 0 w 5915025"/>
              <a:gd name="connsiteY4" fmla="*/ 6858000 h 6858000"/>
              <a:gd name="connsiteX0" fmla="*/ 0 w 7158038"/>
              <a:gd name="connsiteY0" fmla="*/ 6858000 h 6858000"/>
              <a:gd name="connsiteX1" fmla="*/ 1478756 w 7158038"/>
              <a:gd name="connsiteY1" fmla="*/ 0 h 6858000"/>
              <a:gd name="connsiteX2" fmla="*/ 7158038 w 7158038"/>
              <a:gd name="connsiteY2" fmla="*/ 0 h 6858000"/>
              <a:gd name="connsiteX3" fmla="*/ 4436269 w 7158038"/>
              <a:gd name="connsiteY3" fmla="*/ 6858000 h 6858000"/>
              <a:gd name="connsiteX4" fmla="*/ 0 w 7158038"/>
              <a:gd name="connsiteY4" fmla="*/ 6858000 h 6858000"/>
              <a:gd name="connsiteX0" fmla="*/ 0 w 7158038"/>
              <a:gd name="connsiteY0" fmla="*/ 6858000 h 6886575"/>
              <a:gd name="connsiteX1" fmla="*/ 1478756 w 7158038"/>
              <a:gd name="connsiteY1" fmla="*/ 0 h 6886575"/>
              <a:gd name="connsiteX2" fmla="*/ 7158038 w 7158038"/>
              <a:gd name="connsiteY2" fmla="*/ 0 h 6886575"/>
              <a:gd name="connsiteX3" fmla="*/ 7108031 w 7158038"/>
              <a:gd name="connsiteY3" fmla="*/ 6886575 h 6886575"/>
              <a:gd name="connsiteX4" fmla="*/ 0 w 7158038"/>
              <a:gd name="connsiteY4" fmla="*/ 6858000 h 6886575"/>
              <a:gd name="connsiteX0" fmla="*/ 0 w 7158038"/>
              <a:gd name="connsiteY0" fmla="*/ 6858000 h 6898450"/>
              <a:gd name="connsiteX1" fmla="*/ 1478756 w 7158038"/>
              <a:gd name="connsiteY1" fmla="*/ 0 h 6898450"/>
              <a:gd name="connsiteX2" fmla="*/ 7158038 w 7158038"/>
              <a:gd name="connsiteY2" fmla="*/ 0 h 6898450"/>
              <a:gd name="connsiteX3" fmla="*/ 7155532 w 7158038"/>
              <a:gd name="connsiteY3" fmla="*/ 6898450 h 6898450"/>
              <a:gd name="connsiteX4" fmla="*/ 0 w 7158038"/>
              <a:gd name="connsiteY4" fmla="*/ 6858000 h 68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8038" h="6898450">
                <a:moveTo>
                  <a:pt x="0" y="6858000"/>
                </a:moveTo>
                <a:lnTo>
                  <a:pt x="1478756" y="0"/>
                </a:lnTo>
                <a:lnTo>
                  <a:pt x="7158038" y="0"/>
                </a:lnTo>
                <a:cubicBezTo>
                  <a:pt x="7157203" y="2299483"/>
                  <a:pt x="7156367" y="4598967"/>
                  <a:pt x="7155532" y="6898450"/>
                </a:cubicBezTo>
                <a:lnTo>
                  <a:pt x="0" y="6858000"/>
                </a:lnTo>
                <a:close/>
              </a:path>
            </a:pathLst>
          </a:custGeom>
          <a:solidFill>
            <a:srgbClr val="EAEDE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userDrawn="1"/>
        </p:nvCxnSpPr>
        <p:spPr>
          <a:xfrm>
            <a:off x="209550" y="4495801"/>
            <a:ext cx="10020300" cy="9524"/>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0" hasCustomPrompt="1"/>
          </p:nvPr>
        </p:nvSpPr>
        <p:spPr>
          <a:xfrm>
            <a:off x="209550" y="3912882"/>
            <a:ext cx="7432675" cy="747712"/>
          </a:xfrm>
        </p:spPr>
        <p:txBody>
          <a:bodyPr>
            <a:normAutofit/>
          </a:bodyPr>
          <a:lstStyle>
            <a:lvl1pPr marL="0" indent="0">
              <a:buNone/>
              <a:defRPr sz="3600" baseline="0">
                <a:solidFill>
                  <a:schemeClr val="accent3"/>
                </a:solidFill>
              </a:defRPr>
            </a:lvl1pPr>
          </a:lstStyle>
          <a:p>
            <a:pPr lvl="0"/>
            <a:r>
              <a:rPr lang="en-US" dirty="0"/>
              <a:t>Click to add transition slide text</a:t>
            </a:r>
          </a:p>
        </p:txBody>
      </p:sp>
      <p:pic>
        <p:nvPicPr>
          <p:cNvPr id="2" name="Picture 1">
            <a:extLst>
              <a:ext uri="{FF2B5EF4-FFF2-40B4-BE49-F238E27FC236}">
                <a16:creationId xmlns:a16="http://schemas.microsoft.com/office/drawing/2014/main" id="{CBBE971E-824B-40F6-AFB4-B898287ECC7F}"/>
              </a:ext>
            </a:extLst>
          </p:cNvPr>
          <p:cNvPicPr>
            <a:picLocks noChangeAspect="1"/>
          </p:cNvPicPr>
          <p:nvPr userDrawn="1"/>
        </p:nvPicPr>
        <p:blipFill>
          <a:blip r:embed="rId2"/>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8307282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50590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52258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062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407504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34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6277403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35F43AA-2BC0-134B-A0C0-A7B9C4C85432}"/>
              </a:ext>
            </a:extLst>
          </p:cNvPr>
          <p:cNvSpPr/>
          <p:nvPr userDrawn="1"/>
        </p:nvSpPr>
        <p:spPr>
          <a:xfrm rot="10800000">
            <a:off x="-2" y="3029129"/>
            <a:ext cx="12192001" cy="279920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93F1157-9063-1144-815A-4D5D3A4C298C}"/>
              </a:ext>
            </a:extLst>
          </p:cNvPr>
          <p:cNvSpPr/>
          <p:nvPr userDrawn="1"/>
        </p:nvSpPr>
        <p:spPr>
          <a:xfrm>
            <a:off x="1" y="0"/>
            <a:ext cx="12191999" cy="3667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9A16ADE-CF7D-4741-BE53-7C9072FD8A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3976" y="2584406"/>
            <a:ext cx="6744047" cy="1689187"/>
          </a:xfrm>
          <a:prstGeom prst="rect">
            <a:avLst/>
          </a:prstGeom>
        </p:spPr>
      </p:pic>
    </p:spTree>
    <p:extLst>
      <p:ext uri="{BB962C8B-B14F-4D97-AF65-F5344CB8AC3E}">
        <p14:creationId xmlns:p14="http://schemas.microsoft.com/office/powerpoint/2010/main" val="3422897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094340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313894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12911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9894940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114523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7179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2749799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1F2F3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66DA29-468D-4DEA-8D2E-AD2591732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BF60A3C-0D2D-483C-BEDC-F561274AC8D4}"/>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A37231C6-F413-47C2-B389-F4070C36A3EF}"/>
              </a:ext>
            </a:extLst>
          </p:cNvPr>
          <p:cNvSpPr>
            <a:spLocks noGrp="1"/>
          </p:cNvSpPr>
          <p:nvPr>
            <p:ph type="body" sz="quarter" idx="10" hasCustomPrompt="1"/>
          </p:nvPr>
        </p:nvSpPr>
        <p:spPr>
          <a:xfrm>
            <a:off x="1079500" y="3245010"/>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pic>
        <p:nvPicPr>
          <p:cNvPr id="10" name="Picture 9">
            <a:extLst>
              <a:ext uri="{FF2B5EF4-FFF2-40B4-BE49-F238E27FC236}">
                <a16:creationId xmlns:a16="http://schemas.microsoft.com/office/drawing/2014/main" id="{0F4418C9-651C-4AC2-A614-954D4BD502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771" y="4971403"/>
            <a:ext cx="3147307" cy="3147307"/>
          </a:xfrm>
          <a:prstGeom prst="rect">
            <a:avLst/>
          </a:prstGeom>
        </p:spPr>
      </p:pic>
    </p:spTree>
    <p:extLst>
      <p:ext uri="{BB962C8B-B14F-4D97-AF65-F5344CB8AC3E}">
        <p14:creationId xmlns:p14="http://schemas.microsoft.com/office/powerpoint/2010/main" val="3984810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8_Title and Content">
    <p:bg>
      <p:bgPr>
        <a:solidFill>
          <a:srgbClr val="1F2F3F"/>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7"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3419282-8C2B-E443-AD7F-DE2A248721DD}"/>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DAAB8FE8-EEA0-0D49-945A-389C217B9F4C}"/>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a:extLst>
              <a:ext uri="{FF2B5EF4-FFF2-40B4-BE49-F238E27FC236}">
                <a16:creationId xmlns:a16="http://schemas.microsoft.com/office/drawing/2014/main" id="{BEE6ED89-F30B-4DA8-A921-812E4EDE4FED}"/>
              </a:ext>
            </a:extLst>
          </p:cNvPr>
          <p:cNvSpPr/>
          <p:nvPr userDrawn="1"/>
        </p:nvSpPr>
        <p:spPr>
          <a:xfrm rot="10800000">
            <a:off x="5462014" y="1"/>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109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452F2E-078C-C740-A5C8-0939ECCAF9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6409" t="22710" r="9506" b="2271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2957F4D-9622-C446-A70B-20717B66290A}"/>
              </a:ext>
            </a:extLst>
          </p:cNvPr>
          <p:cNvSpPr/>
          <p:nvPr userDrawn="1"/>
        </p:nvSpPr>
        <p:spPr>
          <a:xfrm>
            <a:off x="0" y="0"/>
            <a:ext cx="6299200" cy="6858000"/>
          </a:xfrm>
          <a:prstGeom prst="rect">
            <a:avLst/>
          </a:prstGeom>
          <a:gradFill flip="none" rotWithShape="1">
            <a:gsLst>
              <a:gs pos="49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6E55E2B-A622-0F40-9010-7B17D48D157B}"/>
              </a:ext>
            </a:extLst>
          </p:cNvPr>
          <p:cNvSpPr>
            <a:spLocks noGrp="1"/>
          </p:cNvSpPr>
          <p:nvPr>
            <p:ph type="body" sz="quarter" idx="10" hasCustomPrompt="1"/>
          </p:nvPr>
        </p:nvSpPr>
        <p:spPr>
          <a:xfrm>
            <a:off x="876300" y="3085522"/>
            <a:ext cx="5219700" cy="956541"/>
          </a:xfrm>
        </p:spPr>
        <p:txBody>
          <a:bodyPr/>
          <a:lstStyle>
            <a:lvl1pPr>
              <a:defRPr sz="3600" b="1" i="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Title</a:t>
            </a:r>
          </a:p>
        </p:txBody>
      </p:sp>
    </p:spTree>
    <p:extLst>
      <p:ext uri="{BB962C8B-B14F-4D97-AF65-F5344CB8AC3E}">
        <p14:creationId xmlns:p14="http://schemas.microsoft.com/office/powerpoint/2010/main" val="12434604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306C-FDAD-D34F-A8DF-848397D9F791}"/>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7E6B48D7-E587-3546-BD64-45A18B6A8D73}"/>
              </a:ext>
            </a:extLst>
          </p:cNvPr>
          <p:cNvSpPr>
            <a:spLocks noGrp="1"/>
          </p:cNvSpPr>
          <p:nvPr>
            <p:ph idx="1"/>
          </p:nvPr>
        </p:nvSpPr>
        <p:spPr>
          <a:xfrm>
            <a:off x="885444" y="1373594"/>
            <a:ext cx="10477500" cy="4351338"/>
          </a:xfrm>
          <a:prstGeom prst="rect">
            <a:avLst/>
          </a:prstGeom>
        </p:spPr>
        <p:txBody>
          <a:bodyPr vert="horz" lIns="91440" tIns="45720" rIns="91440" bIns="4572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3CB2D15-6244-A542-EC2D-6178EE168D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spTree>
    <p:extLst>
      <p:ext uri="{BB962C8B-B14F-4D97-AF65-F5344CB8AC3E}">
        <p14:creationId xmlns:p14="http://schemas.microsoft.com/office/powerpoint/2010/main" val="4058302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306C-FDAD-D34F-A8DF-848397D9F791}"/>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7E6B48D7-E587-3546-BD64-45A18B6A8D73}"/>
              </a:ext>
            </a:extLst>
          </p:cNvPr>
          <p:cNvSpPr>
            <a:spLocks noGrp="1"/>
          </p:cNvSpPr>
          <p:nvPr>
            <p:ph idx="1"/>
          </p:nvPr>
        </p:nvSpPr>
        <p:spPr>
          <a:xfrm>
            <a:off x="885444" y="1373594"/>
            <a:ext cx="10477500" cy="4351338"/>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C3CB2D15-6244-A542-EC2D-6178EE168D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spTree>
    <p:extLst>
      <p:ext uri="{BB962C8B-B14F-4D97-AF65-F5344CB8AC3E}">
        <p14:creationId xmlns:p14="http://schemas.microsoft.com/office/powerpoint/2010/main" val="2776413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8186738" y="0"/>
            <a:ext cx="400526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85A4D6-E3AA-8344-AECB-7D89B2EC47EA}"/>
              </a:ext>
            </a:extLst>
          </p:cNvPr>
          <p:cNvSpPr>
            <a:spLocks noGrp="1"/>
          </p:cNvSpPr>
          <p:nvPr>
            <p:ph type="title"/>
          </p:nvPr>
        </p:nvSpPr>
        <p:spPr>
          <a:xfrm>
            <a:off x="315229" y="377813"/>
            <a:ext cx="8070235" cy="365125"/>
          </a:xfrm>
        </p:spPr>
        <p:txBody>
          <a:bodyPr/>
          <a:lstStyle>
            <a:lvl1pPr>
              <a:defRPr>
                <a:solidFill>
                  <a:schemeClr val="bg1"/>
                </a:solidFill>
              </a:defRPr>
            </a:lvl1pPr>
          </a:lstStyle>
          <a:p>
            <a:r>
              <a:rPr lang="en-US" dirty="0"/>
              <a:t>Click to edit Master title style</a:t>
            </a:r>
          </a:p>
        </p:txBody>
      </p:sp>
      <p:sp>
        <p:nvSpPr>
          <p:cNvPr id="5" name="Text Placeholder 4">
            <a:extLst>
              <a:ext uri="{FF2B5EF4-FFF2-40B4-BE49-F238E27FC236}">
                <a16:creationId xmlns:a16="http://schemas.microsoft.com/office/drawing/2014/main" id="{A6D3A368-2E9C-2E49-A789-4F8692081DEF}"/>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9139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7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7"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24F08B2-C880-0E4F-9DE5-BC4190F63A02}"/>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9" name="Text Placeholder 4">
            <a:extLst>
              <a:ext uri="{FF2B5EF4-FFF2-40B4-BE49-F238E27FC236}">
                <a16:creationId xmlns:a16="http://schemas.microsoft.com/office/drawing/2014/main" id="{20B33A86-2F20-5748-8FD8-A82E5D9BDA22}"/>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8028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8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7"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3419282-8C2B-E443-AD7F-DE2A248721DD}"/>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DAAB8FE8-EEA0-0D49-945A-389C217B9F4C}"/>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6692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0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3195586" y="0"/>
            <a:ext cx="8996413"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B6A2181-31B7-8B41-9F04-1EEA8B796F01}"/>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9" name="Text Placeholder 4">
            <a:extLst>
              <a:ext uri="{FF2B5EF4-FFF2-40B4-BE49-F238E27FC236}">
                <a16:creationId xmlns:a16="http://schemas.microsoft.com/office/drawing/2014/main" id="{A632E4E5-23E3-C542-81E8-6AA378AB1CCC}"/>
              </a:ext>
            </a:extLst>
          </p:cNvPr>
          <p:cNvSpPr>
            <a:spLocks noGrp="1"/>
          </p:cNvSpPr>
          <p:nvPr>
            <p:ph type="body" sz="quarter" idx="10"/>
          </p:nvPr>
        </p:nvSpPr>
        <p:spPr>
          <a:xfrm>
            <a:off x="885444" y="1379347"/>
            <a:ext cx="10477500" cy="482028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84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968482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a:off x="0" y="0"/>
            <a:ext cx="6717791"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06E0C31-AA86-F54B-B0F1-9F2D675D782A}"/>
              </a:ext>
            </a:extLst>
          </p:cNvPr>
          <p:cNvSpPr>
            <a:spLocks noGrp="1"/>
          </p:cNvSpPr>
          <p:nvPr>
            <p:ph type="title"/>
          </p:nvPr>
        </p:nvSpPr>
        <p:spPr>
          <a:xfrm>
            <a:off x="315229" y="377051"/>
            <a:ext cx="8070235" cy="365125"/>
          </a:xfrm>
        </p:spPr>
        <p:txBody>
          <a:bodyPr/>
          <a:lstStyle>
            <a:lvl1pPr>
              <a:defRPr>
                <a:solidFill>
                  <a:schemeClr val="bg1"/>
                </a:solidFill>
              </a:defRPr>
            </a:lvl1pPr>
          </a:lstStyle>
          <a:p>
            <a:r>
              <a:rPr lang="en-US" dirty="0"/>
              <a:t>Click to edit Master title style</a:t>
            </a:r>
          </a:p>
        </p:txBody>
      </p:sp>
      <p:sp>
        <p:nvSpPr>
          <p:cNvPr id="10" name="Text Placeholder 4">
            <a:extLst>
              <a:ext uri="{FF2B5EF4-FFF2-40B4-BE49-F238E27FC236}">
                <a16:creationId xmlns:a16="http://schemas.microsoft.com/office/drawing/2014/main" id="{E7175EDA-F763-5B49-91D5-587B1BF6BD88}"/>
              </a:ext>
            </a:extLst>
          </p:cNvPr>
          <p:cNvSpPr>
            <a:spLocks noGrp="1"/>
          </p:cNvSpPr>
          <p:nvPr>
            <p:ph type="body" sz="quarter" idx="10"/>
          </p:nvPr>
        </p:nvSpPr>
        <p:spPr>
          <a:xfrm>
            <a:off x="885444" y="1379347"/>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C87CA8A5-FE80-DF46-B67E-90EF92112702}"/>
              </a:ext>
            </a:extLst>
          </p:cNvPr>
          <p:cNvSpPr>
            <a:spLocks noGrp="1"/>
          </p:cNvSpPr>
          <p:nvPr>
            <p:ph type="body" sz="quarter" idx="11"/>
          </p:nvPr>
        </p:nvSpPr>
        <p:spPr>
          <a:xfrm>
            <a:off x="6505956" y="1379347"/>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4742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8_Title and Content">
    <p:bg>
      <p:bgPr>
        <a:solidFill>
          <a:schemeClr val="bg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195937AD-DD41-E243-903C-A80CCBF38DAE}"/>
              </a:ext>
            </a:extLst>
          </p:cNvPr>
          <p:cNvSpPr/>
          <p:nvPr userDrawn="1"/>
        </p:nvSpPr>
        <p:spPr>
          <a:xfrm rot="10800000">
            <a:off x="5474204" y="1304544"/>
            <a:ext cx="6717791" cy="4169664"/>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9E7527-7B8D-6C42-A488-6EBF7297E295}"/>
              </a:ext>
            </a:extLst>
          </p:cNvPr>
          <p:cNvSpPr>
            <a:spLocks noGrp="1"/>
          </p:cNvSpPr>
          <p:nvPr>
            <p:ph type="title"/>
          </p:nvPr>
        </p:nvSpPr>
        <p:spPr>
          <a:xfrm>
            <a:off x="315229" y="377813"/>
            <a:ext cx="8070235" cy="365125"/>
          </a:xfrm>
        </p:spPr>
        <p:txBody>
          <a:bodyPr/>
          <a:lstStyle/>
          <a:p>
            <a:r>
              <a:rPr lang="en-US"/>
              <a:t>Click to edit Master title style</a:t>
            </a:r>
          </a:p>
        </p:txBody>
      </p:sp>
      <p:sp>
        <p:nvSpPr>
          <p:cNvPr id="7" name="Text Placeholder 4">
            <a:extLst>
              <a:ext uri="{FF2B5EF4-FFF2-40B4-BE49-F238E27FC236}">
                <a16:creationId xmlns:a16="http://schemas.microsoft.com/office/drawing/2014/main" id="{5FC268A3-F97D-5543-9C6E-4BCF94C78177}"/>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8003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4_Title and Content">
    <p:bg>
      <p:bgPr>
        <a:solidFill>
          <a:schemeClr val="bg1"/>
        </a:solidFill>
        <a:effectLst/>
      </p:bgPr>
    </p:bg>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C7A42188-71BA-2D43-877C-46F808ECF307}"/>
              </a:ext>
            </a:extLst>
          </p:cNvPr>
          <p:cNvSpPr/>
          <p:nvPr userDrawn="1"/>
        </p:nvSpPr>
        <p:spPr>
          <a:xfrm>
            <a:off x="0" y="1183647"/>
            <a:ext cx="4329112" cy="5674353"/>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159F4E-B34A-C24D-A42B-2A544404467D}"/>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E9B094A0-19B7-894D-BA51-C87BC7597850}"/>
              </a:ext>
            </a:extLst>
          </p:cNvPr>
          <p:cNvSpPr>
            <a:spLocks noGrp="1"/>
          </p:cNvSpPr>
          <p:nvPr>
            <p:ph type="body" sz="quarter" idx="10"/>
          </p:nvPr>
        </p:nvSpPr>
        <p:spPr>
          <a:xfrm>
            <a:off x="5045964" y="1379347"/>
            <a:ext cx="6307836"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1602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23F8E-C190-084B-A678-31EDA2329780}"/>
              </a:ext>
            </a:extLst>
          </p:cNvPr>
          <p:cNvSpPr>
            <a:spLocks noGrp="1"/>
          </p:cNvSpPr>
          <p:nvPr>
            <p:ph type="title"/>
          </p:nvPr>
        </p:nvSpPr>
        <p:spPr/>
        <p:txBody>
          <a:bodyPr/>
          <a:lstStyle/>
          <a:p>
            <a:r>
              <a:rPr lang="en-US"/>
              <a:t>Click to edit Master title style</a:t>
            </a:r>
          </a:p>
        </p:txBody>
      </p:sp>
      <p:sp>
        <p:nvSpPr>
          <p:cNvPr id="6" name="Text Placeholder 4">
            <a:extLst>
              <a:ext uri="{FF2B5EF4-FFF2-40B4-BE49-F238E27FC236}">
                <a16:creationId xmlns:a16="http://schemas.microsoft.com/office/drawing/2014/main" id="{80AC02C8-331B-4D4A-A14A-1672D5BFCB56}"/>
              </a:ext>
            </a:extLst>
          </p:cNvPr>
          <p:cNvSpPr>
            <a:spLocks noGrp="1"/>
          </p:cNvSpPr>
          <p:nvPr>
            <p:ph type="body" sz="quarter" idx="10"/>
          </p:nvPr>
        </p:nvSpPr>
        <p:spPr>
          <a:xfrm>
            <a:off x="885444" y="1379347"/>
            <a:ext cx="5210556"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0055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1" y="0"/>
            <a:ext cx="6586538"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E91C5-7F60-2D45-A4CF-E1B70F9FA56A}"/>
              </a:ext>
            </a:extLst>
          </p:cNvPr>
          <p:cNvSpPr>
            <a:spLocks noGrp="1"/>
          </p:cNvSpPr>
          <p:nvPr>
            <p:ph type="title"/>
          </p:nvPr>
        </p:nvSpPr>
        <p:spPr/>
        <p:txBody>
          <a:bodyPr/>
          <a:lstStyle/>
          <a:p>
            <a:r>
              <a:rPr lang="en-US"/>
              <a:t>Click to edit Master title style</a:t>
            </a:r>
          </a:p>
        </p:txBody>
      </p:sp>
      <p:sp>
        <p:nvSpPr>
          <p:cNvPr id="6" name="Text Placeholder 4">
            <a:extLst>
              <a:ext uri="{FF2B5EF4-FFF2-40B4-BE49-F238E27FC236}">
                <a16:creationId xmlns:a16="http://schemas.microsoft.com/office/drawing/2014/main" id="{D4A12811-90DB-7841-9A34-99DCE865DB69}"/>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a:extLst>
              <a:ext uri="{FF2B5EF4-FFF2-40B4-BE49-F238E27FC236}">
                <a16:creationId xmlns:a16="http://schemas.microsoft.com/office/drawing/2014/main" id="{C68E45AF-9860-E446-804B-B04BB618E106}"/>
              </a:ext>
            </a:extLst>
          </p:cNvPr>
          <p:cNvSpPr>
            <a:spLocks noGrp="1"/>
          </p:cNvSpPr>
          <p:nvPr>
            <p:ph type="body" sz="quarter" idx="11"/>
          </p:nvPr>
        </p:nvSpPr>
        <p:spPr>
          <a:xfrm>
            <a:off x="6505956" y="1376610"/>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0053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chemeClr val="tx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1" y="0"/>
            <a:ext cx="6586538"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riangle 1">
            <a:extLst>
              <a:ext uri="{FF2B5EF4-FFF2-40B4-BE49-F238E27FC236}">
                <a16:creationId xmlns:a16="http://schemas.microsoft.com/office/drawing/2014/main" id="{28D4B17F-54FE-F24D-B188-43C26ADCAC62}"/>
              </a:ext>
            </a:extLst>
          </p:cNvPr>
          <p:cNvSpPr/>
          <p:nvPr userDrawn="1"/>
        </p:nvSpPr>
        <p:spPr>
          <a:xfrm rot="5931613">
            <a:off x="5488782" y="2905536"/>
            <a:ext cx="1214437" cy="10469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600D93A-B490-6042-B53B-8F2122DAF4C1}"/>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18737438-5226-214E-8BFD-32C6E768B77D}"/>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6D61A364-C707-E54D-BFA8-58FC98A9F0E0}"/>
              </a:ext>
            </a:extLst>
          </p:cNvPr>
          <p:cNvSpPr>
            <a:spLocks noGrp="1"/>
          </p:cNvSpPr>
          <p:nvPr>
            <p:ph type="body" sz="quarter" idx="11"/>
          </p:nvPr>
        </p:nvSpPr>
        <p:spPr>
          <a:xfrm>
            <a:off x="6505956" y="1376610"/>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4735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chemeClr val="bg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6586538"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riangle 1">
            <a:extLst>
              <a:ext uri="{FF2B5EF4-FFF2-40B4-BE49-F238E27FC236}">
                <a16:creationId xmlns:a16="http://schemas.microsoft.com/office/drawing/2014/main" id="{28D4B17F-54FE-F24D-B188-43C26ADCAC62}"/>
              </a:ext>
            </a:extLst>
          </p:cNvPr>
          <p:cNvSpPr/>
          <p:nvPr userDrawn="1"/>
        </p:nvSpPr>
        <p:spPr>
          <a:xfrm rot="5931613">
            <a:off x="5488782" y="2905536"/>
            <a:ext cx="1214437" cy="104692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E8E9ECA-DFE3-0C40-9FE1-804E1C30F5C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Text Placeholder 4">
            <a:extLst>
              <a:ext uri="{FF2B5EF4-FFF2-40B4-BE49-F238E27FC236}">
                <a16:creationId xmlns:a16="http://schemas.microsoft.com/office/drawing/2014/main" id="{22C89DB6-64AC-1446-A174-0E70AB205B3D}"/>
              </a:ext>
            </a:extLst>
          </p:cNvPr>
          <p:cNvSpPr>
            <a:spLocks noGrp="1"/>
          </p:cNvSpPr>
          <p:nvPr>
            <p:ph type="body" sz="quarter" idx="10"/>
          </p:nvPr>
        </p:nvSpPr>
        <p:spPr>
          <a:xfrm>
            <a:off x="885444" y="1379347"/>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A3B57238-A835-554C-92F7-8D8408B353C3}"/>
              </a:ext>
            </a:extLst>
          </p:cNvPr>
          <p:cNvSpPr>
            <a:spLocks noGrp="1"/>
          </p:cNvSpPr>
          <p:nvPr>
            <p:ph type="body" sz="quarter" idx="11"/>
          </p:nvPr>
        </p:nvSpPr>
        <p:spPr>
          <a:xfrm>
            <a:off x="6505956" y="1376610"/>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84957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37DB4-7076-6441-861C-0FF23ACDFEAD}"/>
              </a:ext>
            </a:extLst>
          </p:cNvPr>
          <p:cNvSpPr/>
          <p:nvPr userDrawn="1"/>
        </p:nvSpPr>
        <p:spPr>
          <a:xfrm>
            <a:off x="0" y="2379519"/>
            <a:ext cx="12192000" cy="3439391"/>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C2B91-004D-2741-AA68-50FB117ADDBA}"/>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EB732BD0-C965-5C45-A8F5-4482DF271C3E}"/>
              </a:ext>
            </a:extLst>
          </p:cNvPr>
          <p:cNvSpPr>
            <a:spLocks noGrp="1"/>
          </p:cNvSpPr>
          <p:nvPr>
            <p:ph type="body" sz="quarter" idx="10"/>
          </p:nvPr>
        </p:nvSpPr>
        <p:spPr>
          <a:xfrm>
            <a:off x="885444" y="1026057"/>
            <a:ext cx="5210556" cy="12443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p:txBody>
      </p:sp>
      <p:sp>
        <p:nvSpPr>
          <p:cNvPr id="10" name="Text Placeholder 4">
            <a:extLst>
              <a:ext uri="{FF2B5EF4-FFF2-40B4-BE49-F238E27FC236}">
                <a16:creationId xmlns:a16="http://schemas.microsoft.com/office/drawing/2014/main" id="{56BCEF5E-39FF-824E-BA1B-5E2131CBFD6A}"/>
              </a:ext>
            </a:extLst>
          </p:cNvPr>
          <p:cNvSpPr>
            <a:spLocks noGrp="1"/>
          </p:cNvSpPr>
          <p:nvPr>
            <p:ph type="body" sz="quarter" idx="11"/>
          </p:nvPr>
        </p:nvSpPr>
        <p:spPr>
          <a:xfrm>
            <a:off x="890016" y="2647677"/>
            <a:ext cx="10463784" cy="2911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1739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D37DB4-7076-6441-861C-0FF23ACDFEAD}"/>
              </a:ext>
            </a:extLst>
          </p:cNvPr>
          <p:cNvSpPr/>
          <p:nvPr userDrawn="1"/>
        </p:nvSpPr>
        <p:spPr>
          <a:xfrm>
            <a:off x="0" y="2836718"/>
            <a:ext cx="12192000" cy="402128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858FC0-1CA8-144D-BD6E-7ADA1C28F658}"/>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9D7CC685-734F-9345-ABA3-E957C60225B4}"/>
              </a:ext>
            </a:extLst>
          </p:cNvPr>
          <p:cNvSpPr>
            <a:spLocks noGrp="1"/>
          </p:cNvSpPr>
          <p:nvPr>
            <p:ph type="body" sz="quarter" idx="10"/>
          </p:nvPr>
        </p:nvSpPr>
        <p:spPr>
          <a:xfrm>
            <a:off x="885444" y="1026057"/>
            <a:ext cx="5210556" cy="15484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p:txBody>
      </p:sp>
      <p:sp>
        <p:nvSpPr>
          <p:cNvPr id="10" name="Text Placeholder 4">
            <a:extLst>
              <a:ext uri="{FF2B5EF4-FFF2-40B4-BE49-F238E27FC236}">
                <a16:creationId xmlns:a16="http://schemas.microsoft.com/office/drawing/2014/main" id="{8C372A7D-2CB8-F34E-B205-2F40E6318144}"/>
              </a:ext>
            </a:extLst>
          </p:cNvPr>
          <p:cNvSpPr>
            <a:spLocks noGrp="1"/>
          </p:cNvSpPr>
          <p:nvPr>
            <p:ph type="body" sz="quarter" idx="11"/>
          </p:nvPr>
        </p:nvSpPr>
        <p:spPr>
          <a:xfrm>
            <a:off x="890016" y="3260325"/>
            <a:ext cx="10463784" cy="2911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91CFDA4B-D369-6FC2-8D62-944C547616F3}"/>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spTree>
    <p:extLst>
      <p:ext uri="{BB962C8B-B14F-4D97-AF65-F5344CB8AC3E}">
        <p14:creationId xmlns:p14="http://schemas.microsoft.com/office/powerpoint/2010/main" val="306938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chemeClr val="bg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rot="16200000" flipV="1">
            <a:off x="3711286" y="-1622714"/>
            <a:ext cx="4769427" cy="12192001"/>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E521E0-B7F7-304F-818D-E274AC14265C}"/>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EB283128-B55A-0D4E-93EB-01582D770671}"/>
              </a:ext>
            </a:extLst>
          </p:cNvPr>
          <p:cNvSpPr>
            <a:spLocks noGrp="1"/>
          </p:cNvSpPr>
          <p:nvPr>
            <p:ph type="body" sz="quarter" idx="10"/>
          </p:nvPr>
        </p:nvSpPr>
        <p:spPr>
          <a:xfrm>
            <a:off x="885444" y="1026057"/>
            <a:ext cx="5210556" cy="124434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p:txBody>
      </p:sp>
      <p:sp>
        <p:nvSpPr>
          <p:cNvPr id="10" name="Text Placeholder 4">
            <a:extLst>
              <a:ext uri="{FF2B5EF4-FFF2-40B4-BE49-F238E27FC236}">
                <a16:creationId xmlns:a16="http://schemas.microsoft.com/office/drawing/2014/main" id="{5269F18B-3379-A74C-85DA-613047B63AF7}"/>
              </a:ext>
            </a:extLst>
          </p:cNvPr>
          <p:cNvSpPr>
            <a:spLocks noGrp="1"/>
          </p:cNvSpPr>
          <p:nvPr>
            <p:ph type="body" sz="quarter" idx="11"/>
          </p:nvPr>
        </p:nvSpPr>
        <p:spPr>
          <a:xfrm>
            <a:off x="890016" y="3250468"/>
            <a:ext cx="10463784" cy="2911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FFBB11AA-5312-B37B-8053-54E9B4FC46F5}"/>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spTree>
    <p:extLst>
      <p:ext uri="{BB962C8B-B14F-4D97-AF65-F5344CB8AC3E}">
        <p14:creationId xmlns:p14="http://schemas.microsoft.com/office/powerpoint/2010/main" val="911238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948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B9CDC-FF7A-8543-8054-22D41E927BC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58" y="11287"/>
            <a:ext cx="5893942" cy="6858000"/>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4CCA7-1B47-B040-8A99-FA0487E94D43}"/>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0" name="Text Placeholder 4">
            <a:extLst>
              <a:ext uri="{FF2B5EF4-FFF2-40B4-BE49-F238E27FC236}">
                <a16:creationId xmlns:a16="http://schemas.microsoft.com/office/drawing/2014/main" id="{910508B9-9DDC-1B45-ACD2-39AB1FD3B973}"/>
              </a:ext>
            </a:extLst>
          </p:cNvPr>
          <p:cNvSpPr>
            <a:spLocks noGrp="1"/>
          </p:cNvSpPr>
          <p:nvPr>
            <p:ph type="body" sz="quarter" idx="10"/>
          </p:nvPr>
        </p:nvSpPr>
        <p:spPr>
          <a:xfrm>
            <a:off x="885444" y="1379347"/>
            <a:ext cx="4847844" cy="479285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2EDC89D-4233-9B55-B437-57446FD0F5F9}"/>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spTree>
    <p:extLst>
      <p:ext uri="{BB962C8B-B14F-4D97-AF65-F5344CB8AC3E}">
        <p14:creationId xmlns:p14="http://schemas.microsoft.com/office/powerpoint/2010/main" val="2285151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E0B978-D0A8-604E-8AAD-1B22D3AFE5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17"/>
          <a:stretch/>
        </p:blipFill>
        <p:spPr>
          <a:xfrm>
            <a:off x="5196048" y="0"/>
            <a:ext cx="7204945" cy="6858000"/>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A7257-73F4-2F46-AEFA-72DA38ABF4B3}"/>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4CBC8298-755D-3647-BBA8-256DD98A2DE3}"/>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7D52E084-02B1-3B83-F6CA-79B29A8C1B6D}"/>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spTree>
    <p:extLst>
      <p:ext uri="{BB962C8B-B14F-4D97-AF65-F5344CB8AC3E}">
        <p14:creationId xmlns:p14="http://schemas.microsoft.com/office/powerpoint/2010/main" val="4663084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3CD635-0364-254E-A93B-0BF74322090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753" t="-267"/>
          <a:stretch/>
        </p:blipFill>
        <p:spPr>
          <a:xfrm>
            <a:off x="3775467" y="-1048"/>
            <a:ext cx="8416534" cy="6858000"/>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8070235"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227134-E88E-3441-8C9C-E541260E9352}"/>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A7CC4E80-5082-0E49-B6DB-7E2F2E126A64}"/>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33ED98AB-BBEA-BC83-C025-B97D0C249154}"/>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spTree>
    <p:extLst>
      <p:ext uri="{BB962C8B-B14F-4D97-AF65-F5344CB8AC3E}">
        <p14:creationId xmlns:p14="http://schemas.microsoft.com/office/powerpoint/2010/main" val="3257360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E0B978-D0A8-604E-8AAD-1B22D3AFE5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96048" y="0"/>
            <a:ext cx="7204945" cy="6858000"/>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A7257-73F4-2F46-AEFA-72DA38ABF4B3}"/>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4CBC8298-755D-3647-BBA8-256DD98A2DE3}"/>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49925322-C2EC-3327-7AD6-493755CDEAF1}"/>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spTree>
    <p:extLst>
      <p:ext uri="{BB962C8B-B14F-4D97-AF65-F5344CB8AC3E}">
        <p14:creationId xmlns:p14="http://schemas.microsoft.com/office/powerpoint/2010/main" val="183201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AABE35A-A6AD-5840-BAEE-AFEF85E3B9D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13077" y="829503"/>
            <a:ext cx="4278923" cy="5198994"/>
          </a:xfrm>
          <a:prstGeom prst="rect">
            <a:avLst/>
          </a:prstGeom>
        </p:spPr>
      </p:pic>
      <p:pic>
        <p:nvPicPr>
          <p:cNvPr id="9" name="Picture 8">
            <a:extLst>
              <a:ext uri="{FF2B5EF4-FFF2-40B4-BE49-F238E27FC236}">
                <a16:creationId xmlns:a16="http://schemas.microsoft.com/office/drawing/2014/main" id="{49B96B59-4D00-3341-A3FC-C19C14B93C8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77857" y="1273997"/>
            <a:ext cx="3734691" cy="4304870"/>
          </a:xfrm>
          <a:prstGeom prst="roundRect">
            <a:avLst>
              <a:gd name="adj" fmla="val 4287"/>
            </a:avLst>
          </a:prstGeom>
        </p:spPr>
      </p:pic>
      <p:sp>
        <p:nvSpPr>
          <p:cNvPr id="3" name="Title 2">
            <a:extLst>
              <a:ext uri="{FF2B5EF4-FFF2-40B4-BE49-F238E27FC236}">
                <a16:creationId xmlns:a16="http://schemas.microsoft.com/office/drawing/2014/main" id="{A3D657C4-E1AC-034A-B453-17CAC7CD6EFA}"/>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E910FFC7-758A-2044-9C9D-E05839C50B33}"/>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7839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1_Title and Content">
    <p:bg>
      <p:bgPr>
        <a:solidFill>
          <a:schemeClr val="accent1"/>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9751498-D14B-2A49-B21C-E6DD3656BF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116202">
            <a:off x="8119639" y="5048491"/>
            <a:ext cx="2941230" cy="314407"/>
          </a:xfrm>
          <a:prstGeom prst="rect">
            <a:avLst/>
          </a:prstGeom>
        </p:spPr>
      </p:pic>
      <p:sp>
        <p:nvSpPr>
          <p:cNvPr id="2" name="Title 1">
            <a:extLst>
              <a:ext uri="{FF2B5EF4-FFF2-40B4-BE49-F238E27FC236}">
                <a16:creationId xmlns:a16="http://schemas.microsoft.com/office/drawing/2014/main" id="{9D8D9D75-3807-FF41-80CC-29937B966746}"/>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97EDCDFD-3D3F-A545-B39E-706E8DCEFABD}"/>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A26D580B-0C31-9242-A441-8145B33408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87920" y="1362123"/>
            <a:ext cx="3118636" cy="4133754"/>
          </a:xfrm>
          <a:prstGeom prst="rect">
            <a:avLst/>
          </a:prstGeom>
        </p:spPr>
      </p:pic>
    </p:spTree>
    <p:extLst>
      <p:ext uri="{BB962C8B-B14F-4D97-AF65-F5344CB8AC3E}">
        <p14:creationId xmlns:p14="http://schemas.microsoft.com/office/powerpoint/2010/main" val="3806360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6FDFC-D315-BD4D-979C-6BD7BDA372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9752" y="2054232"/>
            <a:ext cx="10397076" cy="3388695"/>
          </a:xfrm>
          <a:prstGeom prst="rect">
            <a:avLst/>
          </a:prstGeom>
        </p:spPr>
      </p:pic>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9751498-D14B-2A49-B21C-E6DD3656BF3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40402" y="3904096"/>
            <a:ext cx="3749102" cy="565162"/>
          </a:xfrm>
          <a:prstGeom prst="rect">
            <a:avLst/>
          </a:prstGeom>
        </p:spPr>
      </p:pic>
      <p:sp>
        <p:nvSpPr>
          <p:cNvPr id="2" name="Title 1">
            <a:extLst>
              <a:ext uri="{FF2B5EF4-FFF2-40B4-BE49-F238E27FC236}">
                <a16:creationId xmlns:a16="http://schemas.microsoft.com/office/drawing/2014/main" id="{3F1F1C7A-0741-3A4D-93DA-DEE564592496}"/>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5CD95842-E8EF-5F42-ABD0-A89EE705E241}"/>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00547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2"/>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EF7B24AA-8FC6-4F49-A333-939DF2A54025}"/>
              </a:ext>
            </a:extLst>
          </p:cNvPr>
          <p:cNvSpPr/>
          <p:nvPr userDrawn="1"/>
        </p:nvSpPr>
        <p:spPr>
          <a:xfrm>
            <a:off x="0" y="0"/>
            <a:ext cx="7913077" cy="6858000"/>
          </a:xfrm>
          <a:custGeom>
            <a:avLst/>
            <a:gdLst>
              <a:gd name="connsiteX0" fmla="*/ 0 w 7913077"/>
              <a:gd name="connsiteY0" fmla="*/ 0 h 6858000"/>
              <a:gd name="connsiteX1" fmla="*/ 7913077 w 7913077"/>
              <a:gd name="connsiteY1" fmla="*/ 0 h 6858000"/>
              <a:gd name="connsiteX2" fmla="*/ 7913077 w 7913077"/>
              <a:gd name="connsiteY2" fmla="*/ 6858000 h 6858000"/>
              <a:gd name="connsiteX3" fmla="*/ 0 w 7913077"/>
              <a:gd name="connsiteY3" fmla="*/ 6858000 h 6858000"/>
              <a:gd name="connsiteX4" fmla="*/ 0 w 7913077"/>
              <a:gd name="connsiteY4" fmla="*/ 0 h 6858000"/>
              <a:gd name="connsiteX0" fmla="*/ 0 w 7913077"/>
              <a:gd name="connsiteY0" fmla="*/ 0 h 6858000"/>
              <a:gd name="connsiteX1" fmla="*/ 7913077 w 7913077"/>
              <a:gd name="connsiteY1" fmla="*/ 0 h 6858000"/>
              <a:gd name="connsiteX2" fmla="*/ 6506308 w 7913077"/>
              <a:gd name="connsiteY2" fmla="*/ 6858000 h 6858000"/>
              <a:gd name="connsiteX3" fmla="*/ 0 w 7913077"/>
              <a:gd name="connsiteY3" fmla="*/ 6858000 h 6858000"/>
              <a:gd name="connsiteX4" fmla="*/ 0 w 79130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13077" h="6858000">
                <a:moveTo>
                  <a:pt x="0" y="0"/>
                </a:moveTo>
                <a:lnTo>
                  <a:pt x="7913077" y="0"/>
                </a:lnTo>
                <a:lnTo>
                  <a:pt x="6506308"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380F98-62A6-CE4E-964F-44220B377698}"/>
              </a:ext>
            </a:extLst>
          </p:cNvPr>
          <p:cNvSpPr>
            <a:spLocks noGrp="1"/>
          </p:cNvSpPr>
          <p:nvPr>
            <p:ph type="title"/>
          </p:nvPr>
        </p:nvSpPr>
        <p:spPr/>
        <p:txBody>
          <a:bodyPr/>
          <a:lstStyle/>
          <a:p>
            <a:r>
              <a:rPr lang="en-US"/>
              <a:t>Click to edit Master title style</a:t>
            </a:r>
          </a:p>
        </p:txBody>
      </p:sp>
      <p:sp>
        <p:nvSpPr>
          <p:cNvPr id="9" name="Text Placeholder 4">
            <a:extLst>
              <a:ext uri="{FF2B5EF4-FFF2-40B4-BE49-F238E27FC236}">
                <a16:creationId xmlns:a16="http://schemas.microsoft.com/office/drawing/2014/main" id="{8FFE4D36-C7CC-5746-BEE8-0099152328B2}"/>
              </a:ext>
            </a:extLst>
          </p:cNvPr>
          <p:cNvSpPr>
            <a:spLocks noGrp="1"/>
          </p:cNvSpPr>
          <p:nvPr>
            <p:ph type="body" sz="quarter" idx="10"/>
          </p:nvPr>
        </p:nvSpPr>
        <p:spPr>
          <a:xfrm>
            <a:off x="885444" y="1379347"/>
            <a:ext cx="4847844" cy="479285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iamond 2">
            <a:extLst>
              <a:ext uri="{FF2B5EF4-FFF2-40B4-BE49-F238E27FC236}">
                <a16:creationId xmlns:a16="http://schemas.microsoft.com/office/drawing/2014/main" id="{7825A4BC-BCC0-ACB2-0750-889F987AD888}"/>
              </a:ext>
            </a:extLst>
          </p:cNvPr>
          <p:cNvSpPr/>
          <p:nvPr userDrawn="1"/>
        </p:nvSpPr>
        <p:spPr>
          <a:xfrm rot="235764">
            <a:off x="7664568" y="3440160"/>
            <a:ext cx="4450083" cy="2410111"/>
          </a:xfrm>
          <a:prstGeom prst="diamond">
            <a:avLst/>
          </a:prstGeom>
          <a:solidFill>
            <a:schemeClr val="tx1">
              <a:alpha val="28396"/>
            </a:schemeClr>
          </a:solidFill>
          <a:ln>
            <a:noFill/>
          </a:ln>
          <a:effectLst>
            <a:softEdge rad="320206"/>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5C650022-3B8D-8B4A-A4B1-6D16AB2EB3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13102" y="1231331"/>
            <a:ext cx="4395337" cy="4395337"/>
          </a:xfrm>
          <a:prstGeom prst="rect">
            <a:avLst/>
          </a:prstGeom>
        </p:spPr>
      </p:pic>
      <p:sp>
        <p:nvSpPr>
          <p:cNvPr id="10" name="Rectangle 9">
            <a:extLst>
              <a:ext uri="{FF2B5EF4-FFF2-40B4-BE49-F238E27FC236}">
                <a16:creationId xmlns:a16="http://schemas.microsoft.com/office/drawing/2014/main" id="{55532E47-BBED-987F-7DF2-FFF78F3E82B1}"/>
              </a:ext>
            </a:extLst>
          </p:cNvPr>
          <p:cNvSpPr/>
          <p:nvPr userDrawn="1"/>
        </p:nvSpPr>
        <p:spPr>
          <a:xfrm>
            <a:off x="10270733" y="90528"/>
            <a:ext cx="1921267" cy="6678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9E7650-0785-F74E-04A2-2929EE6177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6863" y="209221"/>
            <a:ext cx="1469360" cy="500720"/>
          </a:xfrm>
          <a:prstGeom prst="rect">
            <a:avLst/>
          </a:prstGeom>
        </p:spPr>
      </p:pic>
    </p:spTree>
    <p:extLst>
      <p:ext uri="{BB962C8B-B14F-4D97-AF65-F5344CB8AC3E}">
        <p14:creationId xmlns:p14="http://schemas.microsoft.com/office/powerpoint/2010/main" val="2757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52555A6-BBD8-EA4D-9616-59CE55360332}"/>
              </a:ext>
            </a:extLst>
          </p:cNvPr>
          <p:cNvGraphicFramePr>
            <a:graphicFrameLocks noGrp="1"/>
          </p:cNvGraphicFramePr>
          <p:nvPr userDrawn="1"/>
        </p:nvGraphicFramePr>
        <p:xfrm>
          <a:off x="1190228" y="1471613"/>
          <a:ext cx="9811544" cy="4590785"/>
        </p:xfrm>
        <a:graphic>
          <a:graphicData uri="http://schemas.openxmlformats.org/drawingml/2006/table">
            <a:tbl>
              <a:tblPr firstRow="1" bandRow="1">
                <a:tableStyleId>{5C22544A-7EE6-4342-B048-85BDC9FD1C3A}</a:tableStyleId>
              </a:tblPr>
              <a:tblGrid>
                <a:gridCol w="2452886">
                  <a:extLst>
                    <a:ext uri="{9D8B030D-6E8A-4147-A177-3AD203B41FA5}">
                      <a16:colId xmlns:a16="http://schemas.microsoft.com/office/drawing/2014/main" val="2609466873"/>
                    </a:ext>
                  </a:extLst>
                </a:gridCol>
                <a:gridCol w="2452886">
                  <a:extLst>
                    <a:ext uri="{9D8B030D-6E8A-4147-A177-3AD203B41FA5}">
                      <a16:colId xmlns:a16="http://schemas.microsoft.com/office/drawing/2014/main" val="4044205681"/>
                    </a:ext>
                  </a:extLst>
                </a:gridCol>
                <a:gridCol w="2452886">
                  <a:extLst>
                    <a:ext uri="{9D8B030D-6E8A-4147-A177-3AD203B41FA5}">
                      <a16:colId xmlns:a16="http://schemas.microsoft.com/office/drawing/2014/main" val="3349228626"/>
                    </a:ext>
                  </a:extLst>
                </a:gridCol>
                <a:gridCol w="2452886">
                  <a:extLst>
                    <a:ext uri="{9D8B030D-6E8A-4147-A177-3AD203B41FA5}">
                      <a16:colId xmlns:a16="http://schemas.microsoft.com/office/drawing/2014/main" val="3371976365"/>
                    </a:ext>
                  </a:extLst>
                </a:gridCol>
              </a:tblGrid>
              <a:tr h="4590785">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alpha val="5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alpha val="5000"/>
                      </a:schemeClr>
                    </a:solidFill>
                  </a:tcPr>
                </a:tc>
                <a:extLst>
                  <a:ext uri="{0D108BD9-81ED-4DB2-BD59-A6C34878D82A}">
                    <a16:rowId xmlns:a16="http://schemas.microsoft.com/office/drawing/2014/main" val="335202901"/>
                  </a:ext>
                </a:extLst>
              </a:tr>
            </a:tbl>
          </a:graphicData>
        </a:graphic>
      </p:graphicFrame>
      <p:sp>
        <p:nvSpPr>
          <p:cNvPr id="3" name="Title 2">
            <a:extLst>
              <a:ext uri="{FF2B5EF4-FFF2-40B4-BE49-F238E27FC236}">
                <a16:creationId xmlns:a16="http://schemas.microsoft.com/office/drawing/2014/main" id="{03DCF5EC-1A8F-7D4C-AC17-8330B9D8F271}"/>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F1448392-21E8-2149-A9EA-DEE43CCBDFAE}"/>
              </a:ext>
            </a:extLst>
          </p:cNvPr>
          <p:cNvSpPr>
            <a:spLocks noGrp="1"/>
          </p:cNvSpPr>
          <p:nvPr>
            <p:ph type="body" sz="quarter" idx="10"/>
          </p:nvPr>
        </p:nvSpPr>
        <p:spPr>
          <a:xfrm>
            <a:off x="1360932" y="1795774"/>
            <a:ext cx="2031492" cy="3942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9" name="Text Placeholder 4">
            <a:extLst>
              <a:ext uri="{FF2B5EF4-FFF2-40B4-BE49-F238E27FC236}">
                <a16:creationId xmlns:a16="http://schemas.microsoft.com/office/drawing/2014/main" id="{39BA9BC6-3D95-964C-B1DD-A9ACAE7831B3}"/>
              </a:ext>
            </a:extLst>
          </p:cNvPr>
          <p:cNvSpPr>
            <a:spLocks noGrp="1"/>
          </p:cNvSpPr>
          <p:nvPr>
            <p:ph type="body" sz="quarter" idx="11"/>
          </p:nvPr>
        </p:nvSpPr>
        <p:spPr>
          <a:xfrm>
            <a:off x="3857244" y="1795774"/>
            <a:ext cx="2031492" cy="3942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0" name="Text Placeholder 4">
            <a:extLst>
              <a:ext uri="{FF2B5EF4-FFF2-40B4-BE49-F238E27FC236}">
                <a16:creationId xmlns:a16="http://schemas.microsoft.com/office/drawing/2014/main" id="{354815D4-AC66-A84C-893B-FB03529CEF3A}"/>
              </a:ext>
            </a:extLst>
          </p:cNvPr>
          <p:cNvSpPr>
            <a:spLocks noGrp="1"/>
          </p:cNvSpPr>
          <p:nvPr>
            <p:ph type="body" sz="quarter" idx="12"/>
          </p:nvPr>
        </p:nvSpPr>
        <p:spPr>
          <a:xfrm>
            <a:off x="6298692" y="1795774"/>
            <a:ext cx="2031492" cy="3942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7ACB3565-7590-E04B-A40C-1043E0B2C0A8}"/>
              </a:ext>
            </a:extLst>
          </p:cNvPr>
          <p:cNvSpPr>
            <a:spLocks noGrp="1"/>
          </p:cNvSpPr>
          <p:nvPr>
            <p:ph type="body" sz="quarter" idx="13"/>
          </p:nvPr>
        </p:nvSpPr>
        <p:spPr>
          <a:xfrm>
            <a:off x="8749284" y="1795774"/>
            <a:ext cx="2031492" cy="39424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16145975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52555A6-BBD8-EA4D-9616-59CE55360332}"/>
              </a:ext>
            </a:extLst>
          </p:cNvPr>
          <p:cNvGraphicFramePr>
            <a:graphicFrameLocks noGrp="1"/>
          </p:cNvGraphicFramePr>
          <p:nvPr userDrawn="1"/>
        </p:nvGraphicFramePr>
        <p:xfrm>
          <a:off x="1190228" y="1471613"/>
          <a:ext cx="9811552" cy="4590786"/>
        </p:xfrm>
        <a:graphic>
          <a:graphicData uri="http://schemas.openxmlformats.org/drawingml/2006/table">
            <a:tbl>
              <a:tblPr firstRow="1" bandRow="1">
                <a:tableStyleId>{5C22544A-7EE6-4342-B048-85BDC9FD1C3A}</a:tableStyleId>
              </a:tblPr>
              <a:tblGrid>
                <a:gridCol w="2452888">
                  <a:extLst>
                    <a:ext uri="{9D8B030D-6E8A-4147-A177-3AD203B41FA5}">
                      <a16:colId xmlns:a16="http://schemas.microsoft.com/office/drawing/2014/main" val="2609466873"/>
                    </a:ext>
                  </a:extLst>
                </a:gridCol>
                <a:gridCol w="2452888">
                  <a:extLst>
                    <a:ext uri="{9D8B030D-6E8A-4147-A177-3AD203B41FA5}">
                      <a16:colId xmlns:a16="http://schemas.microsoft.com/office/drawing/2014/main" val="4044205681"/>
                    </a:ext>
                  </a:extLst>
                </a:gridCol>
                <a:gridCol w="2452888">
                  <a:extLst>
                    <a:ext uri="{9D8B030D-6E8A-4147-A177-3AD203B41FA5}">
                      <a16:colId xmlns:a16="http://schemas.microsoft.com/office/drawing/2014/main" val="3349228626"/>
                    </a:ext>
                  </a:extLst>
                </a:gridCol>
                <a:gridCol w="2452888">
                  <a:extLst>
                    <a:ext uri="{9D8B030D-6E8A-4147-A177-3AD203B41FA5}">
                      <a16:colId xmlns:a16="http://schemas.microsoft.com/office/drawing/2014/main" val="3371976365"/>
                    </a:ext>
                  </a:extLst>
                </a:gridCol>
              </a:tblGrid>
              <a:tr h="229539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
                      </a:schemeClr>
                    </a:solidFill>
                  </a:tcPr>
                </a:tc>
                <a:extLst>
                  <a:ext uri="{0D108BD9-81ED-4DB2-BD59-A6C34878D82A}">
                    <a16:rowId xmlns:a16="http://schemas.microsoft.com/office/drawing/2014/main" val="335202901"/>
                  </a:ext>
                </a:extLst>
              </a:tr>
              <a:tr h="2295393">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5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15000"/>
                      </a:schemeClr>
                    </a:solidFill>
                  </a:tcPr>
                </a:tc>
                <a:extLst>
                  <a:ext uri="{0D108BD9-81ED-4DB2-BD59-A6C34878D82A}">
                    <a16:rowId xmlns:a16="http://schemas.microsoft.com/office/drawing/2014/main" val="1975896962"/>
                  </a:ext>
                </a:extLst>
              </a:tr>
            </a:tbl>
          </a:graphicData>
        </a:graphic>
      </p:graphicFrame>
      <p:sp>
        <p:nvSpPr>
          <p:cNvPr id="3" name="Title 2">
            <a:extLst>
              <a:ext uri="{FF2B5EF4-FFF2-40B4-BE49-F238E27FC236}">
                <a16:creationId xmlns:a16="http://schemas.microsoft.com/office/drawing/2014/main" id="{D9168A38-457A-144F-8487-9C26460D2F6E}"/>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2B0C4813-458C-694F-86FF-92A9983B559D}"/>
              </a:ext>
            </a:extLst>
          </p:cNvPr>
          <p:cNvSpPr>
            <a:spLocks noGrp="1"/>
          </p:cNvSpPr>
          <p:nvPr>
            <p:ph type="body" sz="quarter" idx="10"/>
          </p:nvPr>
        </p:nvSpPr>
        <p:spPr>
          <a:xfrm>
            <a:off x="1360932" y="179577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9" name="Text Placeholder 4">
            <a:extLst>
              <a:ext uri="{FF2B5EF4-FFF2-40B4-BE49-F238E27FC236}">
                <a16:creationId xmlns:a16="http://schemas.microsoft.com/office/drawing/2014/main" id="{2D69DC49-F94C-1346-8516-0E5D915D284E}"/>
              </a:ext>
            </a:extLst>
          </p:cNvPr>
          <p:cNvSpPr>
            <a:spLocks noGrp="1"/>
          </p:cNvSpPr>
          <p:nvPr>
            <p:ph type="body" sz="quarter" idx="11"/>
          </p:nvPr>
        </p:nvSpPr>
        <p:spPr>
          <a:xfrm>
            <a:off x="3857244" y="179577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0" name="Text Placeholder 4">
            <a:extLst>
              <a:ext uri="{FF2B5EF4-FFF2-40B4-BE49-F238E27FC236}">
                <a16:creationId xmlns:a16="http://schemas.microsoft.com/office/drawing/2014/main" id="{8E0799A9-84F7-8B4F-9A26-3DB74364EF22}"/>
              </a:ext>
            </a:extLst>
          </p:cNvPr>
          <p:cNvSpPr>
            <a:spLocks noGrp="1"/>
          </p:cNvSpPr>
          <p:nvPr>
            <p:ph type="body" sz="quarter" idx="12"/>
          </p:nvPr>
        </p:nvSpPr>
        <p:spPr>
          <a:xfrm>
            <a:off x="6298692" y="179577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1A62EB5C-CF62-AE43-9F81-158B28EE7B42}"/>
              </a:ext>
            </a:extLst>
          </p:cNvPr>
          <p:cNvSpPr>
            <a:spLocks noGrp="1"/>
          </p:cNvSpPr>
          <p:nvPr>
            <p:ph type="body" sz="quarter" idx="13"/>
          </p:nvPr>
        </p:nvSpPr>
        <p:spPr>
          <a:xfrm>
            <a:off x="8749284" y="179577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9E5E3F05-5FC5-3448-B98E-892A1E6DC7DF}"/>
              </a:ext>
            </a:extLst>
          </p:cNvPr>
          <p:cNvSpPr>
            <a:spLocks noGrp="1"/>
          </p:cNvSpPr>
          <p:nvPr>
            <p:ph type="body" sz="quarter" idx="14"/>
          </p:nvPr>
        </p:nvSpPr>
        <p:spPr>
          <a:xfrm>
            <a:off x="1360932" y="412749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3" name="Text Placeholder 4">
            <a:extLst>
              <a:ext uri="{FF2B5EF4-FFF2-40B4-BE49-F238E27FC236}">
                <a16:creationId xmlns:a16="http://schemas.microsoft.com/office/drawing/2014/main" id="{A438FD7F-2DCC-F24A-947A-61CEA729A430}"/>
              </a:ext>
            </a:extLst>
          </p:cNvPr>
          <p:cNvSpPr>
            <a:spLocks noGrp="1"/>
          </p:cNvSpPr>
          <p:nvPr>
            <p:ph type="body" sz="quarter" idx="15"/>
          </p:nvPr>
        </p:nvSpPr>
        <p:spPr>
          <a:xfrm>
            <a:off x="3857244" y="412749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4" name="Text Placeholder 4">
            <a:extLst>
              <a:ext uri="{FF2B5EF4-FFF2-40B4-BE49-F238E27FC236}">
                <a16:creationId xmlns:a16="http://schemas.microsoft.com/office/drawing/2014/main" id="{2CBDDDEA-0562-C24D-999E-7F4C0466D5FA}"/>
              </a:ext>
            </a:extLst>
          </p:cNvPr>
          <p:cNvSpPr>
            <a:spLocks noGrp="1"/>
          </p:cNvSpPr>
          <p:nvPr>
            <p:ph type="body" sz="quarter" idx="16"/>
          </p:nvPr>
        </p:nvSpPr>
        <p:spPr>
          <a:xfrm>
            <a:off x="6298692" y="412749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15" name="Text Placeholder 4">
            <a:extLst>
              <a:ext uri="{FF2B5EF4-FFF2-40B4-BE49-F238E27FC236}">
                <a16:creationId xmlns:a16="http://schemas.microsoft.com/office/drawing/2014/main" id="{0F4F64F6-057C-F74A-B343-0F29C5474B36}"/>
              </a:ext>
            </a:extLst>
          </p:cNvPr>
          <p:cNvSpPr>
            <a:spLocks noGrp="1"/>
          </p:cNvSpPr>
          <p:nvPr>
            <p:ph type="body" sz="quarter" idx="17"/>
          </p:nvPr>
        </p:nvSpPr>
        <p:spPr>
          <a:xfrm>
            <a:off x="8749284" y="4127495"/>
            <a:ext cx="2031492" cy="163322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373109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1447505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7_Title and Content">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653E502-F2A6-D84E-BCD7-82FCD2BDA1E1}"/>
              </a:ext>
            </a:extLst>
          </p:cNvPr>
          <p:cNvSpPr/>
          <p:nvPr userDrawn="1"/>
        </p:nvSpPr>
        <p:spPr>
          <a:xfrm>
            <a:off x="0" y="5238585"/>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ata 1">
            <a:extLst>
              <a:ext uri="{FF2B5EF4-FFF2-40B4-BE49-F238E27FC236}">
                <a16:creationId xmlns:a16="http://schemas.microsoft.com/office/drawing/2014/main" id="{ED188B81-CAC6-E243-B3BF-EFD56266FDF4}"/>
              </a:ext>
            </a:extLst>
          </p:cNvPr>
          <p:cNvSpPr/>
          <p:nvPr userDrawn="1"/>
        </p:nvSpPr>
        <p:spPr>
          <a:xfrm>
            <a:off x="0" y="5229771"/>
            <a:ext cx="5237018"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7BFC902-3E70-F943-A082-E6650F6E41DD}"/>
              </a:ext>
            </a:extLst>
          </p:cNvPr>
          <p:cNvSpPr/>
          <p:nvPr userDrawn="1"/>
        </p:nvSpPr>
        <p:spPr>
          <a:xfrm>
            <a:off x="0" y="3190910"/>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41E83EA-B0DB-B540-B8BE-02631E852BC0}"/>
              </a:ext>
            </a:extLst>
          </p:cNvPr>
          <p:cNvSpPr/>
          <p:nvPr userDrawn="1"/>
        </p:nvSpPr>
        <p:spPr>
          <a:xfrm>
            <a:off x="0" y="2171745"/>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9A6A71-BED5-F241-AA94-7ADC338218A1}"/>
              </a:ext>
            </a:extLst>
          </p:cNvPr>
          <p:cNvSpPr/>
          <p:nvPr userDrawn="1"/>
        </p:nvSpPr>
        <p:spPr>
          <a:xfrm>
            <a:off x="0" y="1175139"/>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a 1">
            <a:extLst>
              <a:ext uri="{FF2B5EF4-FFF2-40B4-BE49-F238E27FC236}">
                <a16:creationId xmlns:a16="http://schemas.microsoft.com/office/drawing/2014/main" id="{5FADADD0-827F-7B4E-94DA-55B5A2A9C482}"/>
              </a:ext>
            </a:extLst>
          </p:cNvPr>
          <p:cNvSpPr/>
          <p:nvPr userDrawn="1"/>
        </p:nvSpPr>
        <p:spPr>
          <a:xfrm>
            <a:off x="0" y="3190805"/>
            <a:ext cx="5237018" cy="82152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a 1">
            <a:extLst>
              <a:ext uri="{FF2B5EF4-FFF2-40B4-BE49-F238E27FC236}">
                <a16:creationId xmlns:a16="http://schemas.microsoft.com/office/drawing/2014/main" id="{89457991-F5FA-3346-90C1-C2CCA79EE4A7}"/>
              </a:ext>
            </a:extLst>
          </p:cNvPr>
          <p:cNvSpPr/>
          <p:nvPr userDrawn="1"/>
        </p:nvSpPr>
        <p:spPr>
          <a:xfrm>
            <a:off x="0" y="2171745"/>
            <a:ext cx="5237018"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a 1">
            <a:extLst>
              <a:ext uri="{FF2B5EF4-FFF2-40B4-BE49-F238E27FC236}">
                <a16:creationId xmlns:a16="http://schemas.microsoft.com/office/drawing/2014/main" id="{8F3E6EC7-681F-314D-9472-C74F91C932BA}"/>
              </a:ext>
            </a:extLst>
          </p:cNvPr>
          <p:cNvSpPr/>
          <p:nvPr userDrawn="1"/>
        </p:nvSpPr>
        <p:spPr>
          <a:xfrm>
            <a:off x="0" y="1175139"/>
            <a:ext cx="5237018"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F75B32-5AE3-4B4C-B354-39F707F799CB}"/>
              </a:ext>
            </a:extLst>
          </p:cNvPr>
          <p:cNvSpPr/>
          <p:nvPr userDrawn="1"/>
        </p:nvSpPr>
        <p:spPr>
          <a:xfrm>
            <a:off x="0" y="4218570"/>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a 1">
            <a:extLst>
              <a:ext uri="{FF2B5EF4-FFF2-40B4-BE49-F238E27FC236}">
                <a16:creationId xmlns:a16="http://schemas.microsoft.com/office/drawing/2014/main" id="{17100D3A-C750-8B46-9251-6585DF5F24F6}"/>
              </a:ext>
            </a:extLst>
          </p:cNvPr>
          <p:cNvSpPr/>
          <p:nvPr userDrawn="1"/>
        </p:nvSpPr>
        <p:spPr>
          <a:xfrm>
            <a:off x="0" y="4218570"/>
            <a:ext cx="5237018"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01118-5BC2-AD44-99C2-5E6F46F54FC5}"/>
              </a:ext>
            </a:extLst>
          </p:cNvPr>
          <p:cNvSpPr>
            <a:spLocks noGrp="1"/>
          </p:cNvSpPr>
          <p:nvPr>
            <p:ph type="title"/>
          </p:nvPr>
        </p:nvSpPr>
        <p:spPr/>
        <p:txBody>
          <a:bodyPr/>
          <a:lstStyle/>
          <a:p>
            <a:r>
              <a:rPr lang="en-US"/>
              <a:t>Click to edit Master title style</a:t>
            </a:r>
          </a:p>
        </p:txBody>
      </p:sp>
      <p:sp>
        <p:nvSpPr>
          <p:cNvPr id="23" name="Text Placeholder 4">
            <a:extLst>
              <a:ext uri="{FF2B5EF4-FFF2-40B4-BE49-F238E27FC236}">
                <a16:creationId xmlns:a16="http://schemas.microsoft.com/office/drawing/2014/main" id="{FB7A2715-6819-D944-9DBC-A30B4EF1DF04}"/>
              </a:ext>
            </a:extLst>
          </p:cNvPr>
          <p:cNvSpPr>
            <a:spLocks noGrp="1"/>
          </p:cNvSpPr>
          <p:nvPr>
            <p:ph type="body" sz="quarter" idx="10"/>
          </p:nvPr>
        </p:nvSpPr>
        <p:spPr>
          <a:xfrm>
            <a:off x="885444" y="1371601"/>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7" name="Text Placeholder 4">
            <a:extLst>
              <a:ext uri="{FF2B5EF4-FFF2-40B4-BE49-F238E27FC236}">
                <a16:creationId xmlns:a16="http://schemas.microsoft.com/office/drawing/2014/main" id="{65104CAB-34CC-AC4C-B59E-C94D3EA826B4}"/>
              </a:ext>
            </a:extLst>
          </p:cNvPr>
          <p:cNvSpPr>
            <a:spLocks noGrp="1"/>
          </p:cNvSpPr>
          <p:nvPr>
            <p:ph type="body" sz="quarter" idx="11"/>
          </p:nvPr>
        </p:nvSpPr>
        <p:spPr>
          <a:xfrm>
            <a:off x="5411724" y="1371601"/>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8" name="Text Placeholder 4">
            <a:extLst>
              <a:ext uri="{FF2B5EF4-FFF2-40B4-BE49-F238E27FC236}">
                <a16:creationId xmlns:a16="http://schemas.microsoft.com/office/drawing/2014/main" id="{3A0C77EF-927C-C94F-8F27-826298D11C95}"/>
              </a:ext>
            </a:extLst>
          </p:cNvPr>
          <p:cNvSpPr>
            <a:spLocks noGrp="1"/>
          </p:cNvSpPr>
          <p:nvPr>
            <p:ph type="body" sz="quarter" idx="12"/>
          </p:nvPr>
        </p:nvSpPr>
        <p:spPr>
          <a:xfrm>
            <a:off x="885444" y="2368297"/>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9" name="Text Placeholder 4">
            <a:extLst>
              <a:ext uri="{FF2B5EF4-FFF2-40B4-BE49-F238E27FC236}">
                <a16:creationId xmlns:a16="http://schemas.microsoft.com/office/drawing/2014/main" id="{2501991A-C768-024D-9B30-C717E8A4D721}"/>
              </a:ext>
            </a:extLst>
          </p:cNvPr>
          <p:cNvSpPr>
            <a:spLocks noGrp="1"/>
          </p:cNvSpPr>
          <p:nvPr>
            <p:ph type="body" sz="quarter" idx="13"/>
          </p:nvPr>
        </p:nvSpPr>
        <p:spPr>
          <a:xfrm>
            <a:off x="5411724" y="2368297"/>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0" name="Text Placeholder 4">
            <a:extLst>
              <a:ext uri="{FF2B5EF4-FFF2-40B4-BE49-F238E27FC236}">
                <a16:creationId xmlns:a16="http://schemas.microsoft.com/office/drawing/2014/main" id="{3F0D52BC-D797-D34E-B1C3-A334C8ED06A7}"/>
              </a:ext>
            </a:extLst>
          </p:cNvPr>
          <p:cNvSpPr>
            <a:spLocks noGrp="1"/>
          </p:cNvSpPr>
          <p:nvPr>
            <p:ph type="body" sz="quarter" idx="14"/>
          </p:nvPr>
        </p:nvSpPr>
        <p:spPr>
          <a:xfrm>
            <a:off x="885444" y="3374137"/>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1" name="Text Placeholder 4">
            <a:extLst>
              <a:ext uri="{FF2B5EF4-FFF2-40B4-BE49-F238E27FC236}">
                <a16:creationId xmlns:a16="http://schemas.microsoft.com/office/drawing/2014/main" id="{D05E2E70-6CBE-9D4D-906D-4508ABCDCF25}"/>
              </a:ext>
            </a:extLst>
          </p:cNvPr>
          <p:cNvSpPr>
            <a:spLocks noGrp="1"/>
          </p:cNvSpPr>
          <p:nvPr>
            <p:ph type="body" sz="quarter" idx="15"/>
          </p:nvPr>
        </p:nvSpPr>
        <p:spPr>
          <a:xfrm>
            <a:off x="5411724" y="3374137"/>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2" name="Text Placeholder 4">
            <a:extLst>
              <a:ext uri="{FF2B5EF4-FFF2-40B4-BE49-F238E27FC236}">
                <a16:creationId xmlns:a16="http://schemas.microsoft.com/office/drawing/2014/main" id="{0F349AC0-BFFC-654E-AF68-30285F6A6A93}"/>
              </a:ext>
            </a:extLst>
          </p:cNvPr>
          <p:cNvSpPr>
            <a:spLocks noGrp="1"/>
          </p:cNvSpPr>
          <p:nvPr>
            <p:ph type="body" sz="quarter" idx="16"/>
          </p:nvPr>
        </p:nvSpPr>
        <p:spPr>
          <a:xfrm>
            <a:off x="885444" y="4398265"/>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3" name="Text Placeholder 4">
            <a:extLst>
              <a:ext uri="{FF2B5EF4-FFF2-40B4-BE49-F238E27FC236}">
                <a16:creationId xmlns:a16="http://schemas.microsoft.com/office/drawing/2014/main" id="{8E13E2CB-04E8-B640-8BA0-BADC6725AE6D}"/>
              </a:ext>
            </a:extLst>
          </p:cNvPr>
          <p:cNvSpPr>
            <a:spLocks noGrp="1"/>
          </p:cNvSpPr>
          <p:nvPr>
            <p:ph type="body" sz="quarter" idx="17"/>
          </p:nvPr>
        </p:nvSpPr>
        <p:spPr>
          <a:xfrm>
            <a:off x="5411724" y="4398265"/>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4" name="Text Placeholder 4">
            <a:extLst>
              <a:ext uri="{FF2B5EF4-FFF2-40B4-BE49-F238E27FC236}">
                <a16:creationId xmlns:a16="http://schemas.microsoft.com/office/drawing/2014/main" id="{71C2C79F-290D-B543-B3A2-08E5D1A4B5E4}"/>
              </a:ext>
            </a:extLst>
          </p:cNvPr>
          <p:cNvSpPr>
            <a:spLocks noGrp="1"/>
          </p:cNvSpPr>
          <p:nvPr>
            <p:ph type="body" sz="quarter" idx="18"/>
          </p:nvPr>
        </p:nvSpPr>
        <p:spPr>
          <a:xfrm>
            <a:off x="885444" y="5422393"/>
            <a:ext cx="3713988"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35" name="Text Placeholder 4">
            <a:extLst>
              <a:ext uri="{FF2B5EF4-FFF2-40B4-BE49-F238E27FC236}">
                <a16:creationId xmlns:a16="http://schemas.microsoft.com/office/drawing/2014/main" id="{40E7E807-C856-4E43-B7A9-F8EDD7586610}"/>
              </a:ext>
            </a:extLst>
          </p:cNvPr>
          <p:cNvSpPr>
            <a:spLocks noGrp="1"/>
          </p:cNvSpPr>
          <p:nvPr>
            <p:ph type="body" sz="quarter" idx="19"/>
          </p:nvPr>
        </p:nvSpPr>
        <p:spPr>
          <a:xfrm>
            <a:off x="5411724" y="5422393"/>
            <a:ext cx="5942076" cy="42406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29762500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9_Title and Content">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BFC902-3E70-F943-A082-E6650F6E41DD}"/>
              </a:ext>
            </a:extLst>
          </p:cNvPr>
          <p:cNvSpPr/>
          <p:nvPr userDrawn="1"/>
        </p:nvSpPr>
        <p:spPr>
          <a:xfrm>
            <a:off x="0" y="4571759"/>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41E83EA-B0DB-B540-B8BE-02631E852BC0}"/>
              </a:ext>
            </a:extLst>
          </p:cNvPr>
          <p:cNvSpPr/>
          <p:nvPr userDrawn="1"/>
        </p:nvSpPr>
        <p:spPr>
          <a:xfrm>
            <a:off x="0" y="2974818"/>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29A6A71-BED5-F241-AA94-7ADC338218A1}"/>
              </a:ext>
            </a:extLst>
          </p:cNvPr>
          <p:cNvSpPr/>
          <p:nvPr userDrawn="1"/>
        </p:nvSpPr>
        <p:spPr>
          <a:xfrm>
            <a:off x="0" y="1485901"/>
            <a:ext cx="12192000" cy="821524"/>
          </a:xfrm>
          <a:prstGeom prst="rect">
            <a:avLst/>
          </a:prstGeom>
          <a:solidFill>
            <a:srgbClr val="419CD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ata 1">
            <a:extLst>
              <a:ext uri="{FF2B5EF4-FFF2-40B4-BE49-F238E27FC236}">
                <a16:creationId xmlns:a16="http://schemas.microsoft.com/office/drawing/2014/main" id="{5FADADD0-827F-7B4E-94DA-55B5A2A9C482}"/>
              </a:ext>
            </a:extLst>
          </p:cNvPr>
          <p:cNvSpPr/>
          <p:nvPr userDrawn="1"/>
        </p:nvSpPr>
        <p:spPr>
          <a:xfrm>
            <a:off x="0" y="4574947"/>
            <a:ext cx="3739463"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a 1">
            <a:extLst>
              <a:ext uri="{FF2B5EF4-FFF2-40B4-BE49-F238E27FC236}">
                <a16:creationId xmlns:a16="http://schemas.microsoft.com/office/drawing/2014/main" id="{89457991-F5FA-3346-90C1-C2CCA79EE4A7}"/>
              </a:ext>
            </a:extLst>
          </p:cNvPr>
          <p:cNvSpPr/>
          <p:nvPr userDrawn="1"/>
        </p:nvSpPr>
        <p:spPr>
          <a:xfrm>
            <a:off x="0" y="2967578"/>
            <a:ext cx="3739463"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ata 1">
            <a:extLst>
              <a:ext uri="{FF2B5EF4-FFF2-40B4-BE49-F238E27FC236}">
                <a16:creationId xmlns:a16="http://schemas.microsoft.com/office/drawing/2014/main" id="{8F3E6EC7-681F-314D-9472-C74F91C932BA}"/>
              </a:ext>
            </a:extLst>
          </p:cNvPr>
          <p:cNvSpPr/>
          <p:nvPr userDrawn="1"/>
        </p:nvSpPr>
        <p:spPr>
          <a:xfrm>
            <a:off x="0" y="1485901"/>
            <a:ext cx="3739463" cy="82152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10362 w 20362"/>
              <a:gd name="connsiteY0" fmla="*/ 10137 h 10137"/>
              <a:gd name="connsiteX1" fmla="*/ 0 w 20362"/>
              <a:gd name="connsiteY1" fmla="*/ 0 h 10137"/>
              <a:gd name="connsiteX2" fmla="*/ 20362 w 20362"/>
              <a:gd name="connsiteY2" fmla="*/ 137 h 10137"/>
              <a:gd name="connsiteX3" fmla="*/ 18362 w 20362"/>
              <a:gd name="connsiteY3" fmla="*/ 10137 h 10137"/>
              <a:gd name="connsiteX4" fmla="*/ 10362 w 20362"/>
              <a:gd name="connsiteY4" fmla="*/ 10137 h 10137"/>
              <a:gd name="connsiteX0" fmla="*/ 0 w 20472"/>
              <a:gd name="connsiteY0" fmla="*/ 9864 h 10137"/>
              <a:gd name="connsiteX1" fmla="*/ 110 w 20472"/>
              <a:gd name="connsiteY1" fmla="*/ 0 h 10137"/>
              <a:gd name="connsiteX2" fmla="*/ 20472 w 20472"/>
              <a:gd name="connsiteY2" fmla="*/ 137 h 10137"/>
              <a:gd name="connsiteX3" fmla="*/ 18472 w 20472"/>
              <a:gd name="connsiteY3" fmla="*/ 10137 h 10137"/>
              <a:gd name="connsiteX4" fmla="*/ 0 w 20472"/>
              <a:gd name="connsiteY4" fmla="*/ 9864 h 10137"/>
              <a:gd name="connsiteX0" fmla="*/ 0 w 20472"/>
              <a:gd name="connsiteY0" fmla="*/ 9727 h 10000"/>
              <a:gd name="connsiteX1" fmla="*/ 82 w 20472"/>
              <a:gd name="connsiteY1" fmla="*/ 10 h 10000"/>
              <a:gd name="connsiteX2" fmla="*/ 20472 w 20472"/>
              <a:gd name="connsiteY2" fmla="*/ 0 h 10000"/>
              <a:gd name="connsiteX3" fmla="*/ 18472 w 20472"/>
              <a:gd name="connsiteY3" fmla="*/ 10000 h 10000"/>
              <a:gd name="connsiteX4" fmla="*/ 0 w 20472"/>
              <a:gd name="connsiteY4" fmla="*/ 9727 h 10000"/>
              <a:gd name="connsiteX0" fmla="*/ 0 w 20472"/>
              <a:gd name="connsiteY0" fmla="*/ 10022 h 10022"/>
              <a:gd name="connsiteX1" fmla="*/ 82 w 20472"/>
              <a:gd name="connsiteY1" fmla="*/ 10 h 10022"/>
              <a:gd name="connsiteX2" fmla="*/ 20472 w 20472"/>
              <a:gd name="connsiteY2" fmla="*/ 0 h 10022"/>
              <a:gd name="connsiteX3" fmla="*/ 18472 w 20472"/>
              <a:gd name="connsiteY3" fmla="*/ 10000 h 10022"/>
              <a:gd name="connsiteX4" fmla="*/ 0 w 20472"/>
              <a:gd name="connsiteY4" fmla="*/ 10022 h 10022"/>
              <a:gd name="connsiteX0" fmla="*/ 0 w 20415"/>
              <a:gd name="connsiteY0" fmla="*/ 9727 h 10000"/>
              <a:gd name="connsiteX1" fmla="*/ 25 w 20415"/>
              <a:gd name="connsiteY1" fmla="*/ 10 h 10000"/>
              <a:gd name="connsiteX2" fmla="*/ 20415 w 20415"/>
              <a:gd name="connsiteY2" fmla="*/ 0 h 10000"/>
              <a:gd name="connsiteX3" fmla="*/ 18415 w 20415"/>
              <a:gd name="connsiteY3" fmla="*/ 10000 h 10000"/>
              <a:gd name="connsiteX4" fmla="*/ 0 w 20415"/>
              <a:gd name="connsiteY4" fmla="*/ 9727 h 10000"/>
              <a:gd name="connsiteX0" fmla="*/ 0 w 20443"/>
              <a:gd name="connsiteY0" fmla="*/ 9973 h 10000"/>
              <a:gd name="connsiteX1" fmla="*/ 53 w 20443"/>
              <a:gd name="connsiteY1" fmla="*/ 10 h 10000"/>
              <a:gd name="connsiteX2" fmla="*/ 20443 w 20443"/>
              <a:gd name="connsiteY2" fmla="*/ 0 h 10000"/>
              <a:gd name="connsiteX3" fmla="*/ 18443 w 20443"/>
              <a:gd name="connsiteY3" fmla="*/ 10000 h 10000"/>
              <a:gd name="connsiteX4" fmla="*/ 0 w 20443"/>
              <a:gd name="connsiteY4" fmla="*/ 9973 h 10000"/>
              <a:gd name="connsiteX0" fmla="*/ 0 w 32487"/>
              <a:gd name="connsiteY0" fmla="*/ 9973 h 10000"/>
              <a:gd name="connsiteX1" fmla="*/ 12097 w 32487"/>
              <a:gd name="connsiteY1" fmla="*/ 10 h 10000"/>
              <a:gd name="connsiteX2" fmla="*/ 32487 w 32487"/>
              <a:gd name="connsiteY2" fmla="*/ 0 h 10000"/>
              <a:gd name="connsiteX3" fmla="*/ 30487 w 32487"/>
              <a:gd name="connsiteY3" fmla="*/ 10000 h 10000"/>
              <a:gd name="connsiteX4" fmla="*/ 0 w 32487"/>
              <a:gd name="connsiteY4" fmla="*/ 9973 h 10000"/>
              <a:gd name="connsiteX0" fmla="*/ 32 w 32519"/>
              <a:gd name="connsiteY0" fmla="*/ 9973 h 10000"/>
              <a:gd name="connsiteX1" fmla="*/ 8 w 32519"/>
              <a:gd name="connsiteY1" fmla="*/ 10 h 10000"/>
              <a:gd name="connsiteX2" fmla="*/ 32519 w 32519"/>
              <a:gd name="connsiteY2" fmla="*/ 0 h 10000"/>
              <a:gd name="connsiteX3" fmla="*/ 30519 w 32519"/>
              <a:gd name="connsiteY3" fmla="*/ 10000 h 10000"/>
              <a:gd name="connsiteX4" fmla="*/ 32 w 32519"/>
              <a:gd name="connsiteY4" fmla="*/ 9973 h 10000"/>
              <a:gd name="connsiteX0" fmla="*/ 0 w 32487"/>
              <a:gd name="connsiteY0" fmla="*/ 10030 h 10057"/>
              <a:gd name="connsiteX1" fmla="*/ 1521 w 32487"/>
              <a:gd name="connsiteY1" fmla="*/ 0 h 10057"/>
              <a:gd name="connsiteX2" fmla="*/ 32487 w 32487"/>
              <a:gd name="connsiteY2" fmla="*/ 57 h 10057"/>
              <a:gd name="connsiteX3" fmla="*/ 30487 w 32487"/>
              <a:gd name="connsiteY3" fmla="*/ 10057 h 10057"/>
              <a:gd name="connsiteX4" fmla="*/ 0 w 32487"/>
              <a:gd name="connsiteY4" fmla="*/ 10030 h 10057"/>
              <a:gd name="connsiteX0" fmla="*/ 62 w 30973"/>
              <a:gd name="connsiteY0" fmla="*/ 10097 h 10097"/>
              <a:gd name="connsiteX1" fmla="*/ 7 w 30973"/>
              <a:gd name="connsiteY1" fmla="*/ 0 h 10097"/>
              <a:gd name="connsiteX2" fmla="*/ 30973 w 30973"/>
              <a:gd name="connsiteY2" fmla="*/ 57 h 10097"/>
              <a:gd name="connsiteX3" fmla="*/ 28973 w 30973"/>
              <a:gd name="connsiteY3" fmla="*/ 10057 h 10097"/>
              <a:gd name="connsiteX4" fmla="*/ 62 w 30973"/>
              <a:gd name="connsiteY4" fmla="*/ 10097 h 10097"/>
              <a:gd name="connsiteX0" fmla="*/ 0 w 30911"/>
              <a:gd name="connsiteY0" fmla="*/ 10097 h 10097"/>
              <a:gd name="connsiteX1" fmla="*/ 389 w 30911"/>
              <a:gd name="connsiteY1" fmla="*/ 0 h 10097"/>
              <a:gd name="connsiteX2" fmla="*/ 30911 w 30911"/>
              <a:gd name="connsiteY2" fmla="*/ 57 h 10097"/>
              <a:gd name="connsiteX3" fmla="*/ 28911 w 30911"/>
              <a:gd name="connsiteY3" fmla="*/ 10057 h 10097"/>
              <a:gd name="connsiteX4" fmla="*/ 0 w 30911"/>
              <a:gd name="connsiteY4" fmla="*/ 10097 h 10097"/>
              <a:gd name="connsiteX0" fmla="*/ 26 w 30937"/>
              <a:gd name="connsiteY0" fmla="*/ 10097 h 10097"/>
              <a:gd name="connsiteX1" fmla="*/ 8 w 30937"/>
              <a:gd name="connsiteY1" fmla="*/ 0 h 10097"/>
              <a:gd name="connsiteX2" fmla="*/ 30937 w 30937"/>
              <a:gd name="connsiteY2" fmla="*/ 57 h 10097"/>
              <a:gd name="connsiteX3" fmla="*/ 28937 w 30937"/>
              <a:gd name="connsiteY3" fmla="*/ 10057 h 10097"/>
              <a:gd name="connsiteX4" fmla="*/ 26 w 30937"/>
              <a:gd name="connsiteY4" fmla="*/ 10097 h 10097"/>
              <a:gd name="connsiteX0" fmla="*/ 0 w 30948"/>
              <a:gd name="connsiteY0" fmla="*/ 10176 h 10176"/>
              <a:gd name="connsiteX1" fmla="*/ 19 w 30948"/>
              <a:gd name="connsiteY1" fmla="*/ 0 h 10176"/>
              <a:gd name="connsiteX2" fmla="*/ 30948 w 30948"/>
              <a:gd name="connsiteY2" fmla="*/ 57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4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928 w 30948"/>
              <a:gd name="connsiteY3" fmla="*/ 10057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73 w 30948"/>
              <a:gd name="connsiteY3" fmla="*/ 10096 h 10176"/>
              <a:gd name="connsiteX4" fmla="*/ 0 w 30948"/>
              <a:gd name="connsiteY4" fmla="*/ 10176 h 10176"/>
              <a:gd name="connsiteX0" fmla="*/ 0 w 30948"/>
              <a:gd name="connsiteY0" fmla="*/ 10176 h 10176"/>
              <a:gd name="connsiteX1" fmla="*/ 19 w 30948"/>
              <a:gd name="connsiteY1" fmla="*/ 0 h 10176"/>
              <a:gd name="connsiteX2" fmla="*/ 30948 w 30948"/>
              <a:gd name="connsiteY2" fmla="*/ 14 h 10176"/>
              <a:gd name="connsiteX3" fmla="*/ 28818 w 30948"/>
              <a:gd name="connsiteY3" fmla="*/ 10135 h 10176"/>
              <a:gd name="connsiteX4" fmla="*/ 0 w 30948"/>
              <a:gd name="connsiteY4" fmla="*/ 10176 h 10176"/>
              <a:gd name="connsiteX0" fmla="*/ 0 w 30911"/>
              <a:gd name="connsiteY0" fmla="*/ 10201 h 10201"/>
              <a:gd name="connsiteX1" fmla="*/ 19 w 30911"/>
              <a:gd name="connsiteY1" fmla="*/ 25 h 10201"/>
              <a:gd name="connsiteX2" fmla="*/ 30911 w 30911"/>
              <a:gd name="connsiteY2" fmla="*/ 0 h 10201"/>
              <a:gd name="connsiteX3" fmla="*/ 28818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81 w 30911"/>
              <a:gd name="connsiteY3" fmla="*/ 10121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726 w 30911"/>
              <a:gd name="connsiteY3" fmla="*/ 10160 h 10201"/>
              <a:gd name="connsiteX4" fmla="*/ 0 w 30911"/>
              <a:gd name="connsiteY4" fmla="*/ 10201 h 10201"/>
              <a:gd name="connsiteX0" fmla="*/ 0 w 30911"/>
              <a:gd name="connsiteY0" fmla="*/ 10201 h 10201"/>
              <a:gd name="connsiteX1" fmla="*/ 19 w 30911"/>
              <a:gd name="connsiteY1" fmla="*/ 25 h 10201"/>
              <a:gd name="connsiteX2" fmla="*/ 30911 w 30911"/>
              <a:gd name="connsiteY2" fmla="*/ 0 h 10201"/>
              <a:gd name="connsiteX3" fmla="*/ 28652 w 30911"/>
              <a:gd name="connsiteY3" fmla="*/ 10160 h 10201"/>
              <a:gd name="connsiteX4" fmla="*/ 0 w 30911"/>
              <a:gd name="connsiteY4" fmla="*/ 10201 h 10201"/>
              <a:gd name="connsiteX0" fmla="*/ 0 w 30911"/>
              <a:gd name="connsiteY0" fmla="*/ 10240 h 10240"/>
              <a:gd name="connsiteX1" fmla="*/ 19 w 30911"/>
              <a:gd name="connsiteY1" fmla="*/ 25 h 10240"/>
              <a:gd name="connsiteX2" fmla="*/ 30911 w 30911"/>
              <a:gd name="connsiteY2" fmla="*/ 0 h 10240"/>
              <a:gd name="connsiteX3" fmla="*/ 28652 w 30911"/>
              <a:gd name="connsiteY3" fmla="*/ 10160 h 10240"/>
              <a:gd name="connsiteX4" fmla="*/ 0 w 30911"/>
              <a:gd name="connsiteY4" fmla="*/ 10240 h 10240"/>
              <a:gd name="connsiteX0" fmla="*/ 0 w 30911"/>
              <a:gd name="connsiteY0" fmla="*/ 10240 h 10240"/>
              <a:gd name="connsiteX1" fmla="*/ 19 w 30911"/>
              <a:gd name="connsiteY1" fmla="*/ 25 h 10240"/>
              <a:gd name="connsiteX2" fmla="*/ 30911 w 30911"/>
              <a:gd name="connsiteY2" fmla="*/ 0 h 10240"/>
              <a:gd name="connsiteX3" fmla="*/ 28634 w 30911"/>
              <a:gd name="connsiteY3" fmla="*/ 10199 h 10240"/>
              <a:gd name="connsiteX4" fmla="*/ 0 w 30911"/>
              <a:gd name="connsiteY4" fmla="*/ 10240 h 1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1" h="10240">
                <a:moveTo>
                  <a:pt x="0" y="10240"/>
                </a:moveTo>
                <a:cubicBezTo>
                  <a:pt x="37" y="6952"/>
                  <a:pt x="-18" y="3313"/>
                  <a:pt x="19" y="25"/>
                </a:cubicBezTo>
                <a:lnTo>
                  <a:pt x="30911" y="0"/>
                </a:lnTo>
                <a:lnTo>
                  <a:pt x="28634" y="10199"/>
                </a:lnTo>
                <a:lnTo>
                  <a:pt x="0" y="1024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FF0DCD-0FEB-3D47-A1E3-962EE11EBD05}"/>
              </a:ext>
            </a:extLst>
          </p:cNvPr>
          <p:cNvSpPr>
            <a:spLocks noGrp="1"/>
          </p:cNvSpPr>
          <p:nvPr>
            <p:ph type="title"/>
          </p:nvPr>
        </p:nvSpPr>
        <p:spPr/>
        <p:txBody>
          <a:bodyPr/>
          <a:lstStyle/>
          <a:p>
            <a:r>
              <a:rPr lang="en-US"/>
              <a:t>Click to edit Master title style</a:t>
            </a:r>
          </a:p>
        </p:txBody>
      </p:sp>
      <p:sp>
        <p:nvSpPr>
          <p:cNvPr id="22" name="Text Placeholder 4">
            <a:extLst>
              <a:ext uri="{FF2B5EF4-FFF2-40B4-BE49-F238E27FC236}">
                <a16:creationId xmlns:a16="http://schemas.microsoft.com/office/drawing/2014/main" id="{6C9EB3EE-E492-C745-BA2C-17890679312A}"/>
              </a:ext>
            </a:extLst>
          </p:cNvPr>
          <p:cNvSpPr>
            <a:spLocks noGrp="1"/>
          </p:cNvSpPr>
          <p:nvPr>
            <p:ph type="body" sz="quarter" idx="10"/>
          </p:nvPr>
        </p:nvSpPr>
        <p:spPr>
          <a:xfrm>
            <a:off x="885444" y="1672917"/>
            <a:ext cx="2452116"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3" name="Text Placeholder 4">
            <a:extLst>
              <a:ext uri="{FF2B5EF4-FFF2-40B4-BE49-F238E27FC236}">
                <a16:creationId xmlns:a16="http://schemas.microsoft.com/office/drawing/2014/main" id="{F8E3738D-81E5-EB4B-B86B-F575D37C8798}"/>
              </a:ext>
            </a:extLst>
          </p:cNvPr>
          <p:cNvSpPr>
            <a:spLocks noGrp="1"/>
          </p:cNvSpPr>
          <p:nvPr>
            <p:ph type="body" sz="quarter" idx="11"/>
          </p:nvPr>
        </p:nvSpPr>
        <p:spPr>
          <a:xfrm>
            <a:off x="3931920" y="1672917"/>
            <a:ext cx="7421880"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4" name="Text Placeholder 4">
            <a:extLst>
              <a:ext uri="{FF2B5EF4-FFF2-40B4-BE49-F238E27FC236}">
                <a16:creationId xmlns:a16="http://schemas.microsoft.com/office/drawing/2014/main" id="{F4F83F2C-4513-BE45-8EC0-9B9A65DABCF3}"/>
              </a:ext>
            </a:extLst>
          </p:cNvPr>
          <p:cNvSpPr>
            <a:spLocks noGrp="1"/>
          </p:cNvSpPr>
          <p:nvPr>
            <p:ph type="body" sz="quarter" idx="12"/>
          </p:nvPr>
        </p:nvSpPr>
        <p:spPr>
          <a:xfrm>
            <a:off x="885444" y="3163389"/>
            <a:ext cx="2452116"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5" name="Text Placeholder 4">
            <a:extLst>
              <a:ext uri="{FF2B5EF4-FFF2-40B4-BE49-F238E27FC236}">
                <a16:creationId xmlns:a16="http://schemas.microsoft.com/office/drawing/2014/main" id="{E5903E80-05BF-9B40-A8CF-14F9A8A6826F}"/>
              </a:ext>
            </a:extLst>
          </p:cNvPr>
          <p:cNvSpPr>
            <a:spLocks noGrp="1"/>
          </p:cNvSpPr>
          <p:nvPr>
            <p:ph type="body" sz="quarter" idx="13"/>
          </p:nvPr>
        </p:nvSpPr>
        <p:spPr>
          <a:xfrm>
            <a:off x="3931920" y="3163389"/>
            <a:ext cx="7421880"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6" name="Text Placeholder 4">
            <a:extLst>
              <a:ext uri="{FF2B5EF4-FFF2-40B4-BE49-F238E27FC236}">
                <a16:creationId xmlns:a16="http://schemas.microsoft.com/office/drawing/2014/main" id="{189F1E90-1DA1-E04B-B95B-A273F34419D5}"/>
              </a:ext>
            </a:extLst>
          </p:cNvPr>
          <p:cNvSpPr>
            <a:spLocks noGrp="1"/>
          </p:cNvSpPr>
          <p:nvPr>
            <p:ph type="body" sz="quarter" idx="14"/>
          </p:nvPr>
        </p:nvSpPr>
        <p:spPr>
          <a:xfrm>
            <a:off x="885444" y="4772733"/>
            <a:ext cx="2452116"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
        <p:nvSpPr>
          <p:cNvPr id="27" name="Text Placeholder 4">
            <a:extLst>
              <a:ext uri="{FF2B5EF4-FFF2-40B4-BE49-F238E27FC236}">
                <a16:creationId xmlns:a16="http://schemas.microsoft.com/office/drawing/2014/main" id="{F560CD50-5AB3-9045-95B8-DF0386E956AD}"/>
              </a:ext>
            </a:extLst>
          </p:cNvPr>
          <p:cNvSpPr>
            <a:spLocks noGrp="1"/>
          </p:cNvSpPr>
          <p:nvPr>
            <p:ph type="body" sz="quarter" idx="15"/>
          </p:nvPr>
        </p:nvSpPr>
        <p:spPr>
          <a:xfrm>
            <a:off x="3931920" y="4772733"/>
            <a:ext cx="7421880" cy="424068"/>
          </a:xfrm>
        </p:spPr>
        <p:txBody>
          <a:bodyPr/>
          <a:lstStyle>
            <a:lvl1pPr>
              <a:defRPr sz="12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p:txBody>
      </p:sp>
    </p:spTree>
    <p:extLst>
      <p:ext uri="{BB962C8B-B14F-4D97-AF65-F5344CB8AC3E}">
        <p14:creationId xmlns:p14="http://schemas.microsoft.com/office/powerpoint/2010/main" val="417339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8" name="Picture 7">
            <a:extLst>
              <a:ext uri="{FF2B5EF4-FFF2-40B4-BE49-F238E27FC236}">
                <a16:creationId xmlns:a16="http://schemas.microsoft.com/office/drawing/2014/main" id="{3950DF66-AE86-41E6-8CD7-60C01547F3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2652997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Divider -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93336F-BD41-4D48-BAF9-E8035389DD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7294418"/>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9" name="Oval 8">
            <a:extLst>
              <a:ext uri="{FF2B5EF4-FFF2-40B4-BE49-F238E27FC236}">
                <a16:creationId xmlns:a16="http://schemas.microsoft.com/office/drawing/2014/main" id="{EC41D797-375D-5D43-9E0D-E9F79BB4205F}"/>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11" name="Title Placeholder 1">
            <a:extLst>
              <a:ext uri="{FF2B5EF4-FFF2-40B4-BE49-F238E27FC236}">
                <a16:creationId xmlns:a16="http://schemas.microsoft.com/office/drawing/2014/main" id="{D51BEDC5-B7DC-5C4C-88DC-222D8C012C36}"/>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1EA55043-47DA-460B-953C-FCFB40BBA4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627325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C71697-331B-DD4D-AC06-B0007A0E846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10" name="Oval 9">
            <a:extLst>
              <a:ext uri="{FF2B5EF4-FFF2-40B4-BE49-F238E27FC236}">
                <a16:creationId xmlns:a16="http://schemas.microsoft.com/office/drawing/2014/main" id="{504BFBFC-B1D6-794E-9141-9BE090B4DCD4}"/>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12" name="Title Placeholder 1">
            <a:extLst>
              <a:ext uri="{FF2B5EF4-FFF2-40B4-BE49-F238E27FC236}">
                <a16:creationId xmlns:a16="http://schemas.microsoft.com/office/drawing/2014/main" id="{53CAD8CD-F47F-014D-AB49-FACE8619F6C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EFFEB946-50F1-404D-A5A7-B12F6F0082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503711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447" y="0"/>
            <a:ext cx="12212894"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9" name="Picture 8">
            <a:extLst>
              <a:ext uri="{FF2B5EF4-FFF2-40B4-BE49-F238E27FC236}">
                <a16:creationId xmlns:a16="http://schemas.microsoft.com/office/drawing/2014/main" id="{7189FD82-E343-4514-880E-6939C3CB9B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3771602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Divider -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AA9CF6-0AAF-E148-BBC1-77A73F74734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199902" y="717170"/>
            <a:ext cx="6998208" cy="69982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10" name="Picture 9">
            <a:extLst>
              <a:ext uri="{FF2B5EF4-FFF2-40B4-BE49-F238E27FC236}">
                <a16:creationId xmlns:a16="http://schemas.microsoft.com/office/drawing/2014/main" id="{B36E7AC9-F0DC-45C9-99D0-D2FEABB3F3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2399161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5157"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9" name="Picture 8">
            <a:extLst>
              <a:ext uri="{FF2B5EF4-FFF2-40B4-BE49-F238E27FC236}">
                <a16:creationId xmlns:a16="http://schemas.microsoft.com/office/drawing/2014/main" id="{3481501C-AF70-4576-91D0-648D6DB50558}"/>
              </a:ext>
            </a:extLst>
          </p:cNvPr>
          <p:cNvPicPr>
            <a:picLocks noChangeAspect="1"/>
          </p:cNvPicPr>
          <p:nvPr userDrawn="1"/>
        </p:nvPicPr>
        <p:blipFill>
          <a:blip r:embed="rId3"/>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27256478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6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023A06-91C3-BE4C-B50D-D4D411865E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3" y="0"/>
            <a:ext cx="12192001" cy="6858000"/>
          </a:xfrm>
          <a:prstGeom prst="rect">
            <a:avLst/>
          </a:prstGeom>
        </p:spPr>
      </p:pic>
      <p:sp>
        <p:nvSpPr>
          <p:cNvPr id="5" name="Oval 4">
            <a:extLst>
              <a:ext uri="{FF2B5EF4-FFF2-40B4-BE49-F238E27FC236}">
                <a16:creationId xmlns:a16="http://schemas.microsoft.com/office/drawing/2014/main" id="{E24DEB7B-3D42-B243-9D51-61D3CE4FDFE8}"/>
              </a:ext>
            </a:extLst>
          </p:cNvPr>
          <p:cNvSpPr/>
          <p:nvPr userDrawn="1"/>
        </p:nvSpPr>
        <p:spPr>
          <a:xfrm>
            <a:off x="-1207008" y="685800"/>
            <a:ext cx="6998208" cy="699820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22C3A"/>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tx1"/>
                </a:solidFill>
              </a:defRPr>
            </a:lvl1pPr>
          </a:lstStyle>
          <a:p>
            <a:r>
              <a:rPr lang="en-US" dirty="0"/>
              <a:t>Click to edit Master title style</a:t>
            </a:r>
          </a:p>
        </p:txBody>
      </p:sp>
      <p:pic>
        <p:nvPicPr>
          <p:cNvPr id="9" name="Picture 8">
            <a:extLst>
              <a:ext uri="{FF2B5EF4-FFF2-40B4-BE49-F238E27FC236}">
                <a16:creationId xmlns:a16="http://schemas.microsoft.com/office/drawing/2014/main" id="{392259E7-3BFF-4F57-8965-DCE003820145}"/>
              </a:ext>
            </a:extLst>
          </p:cNvPr>
          <p:cNvPicPr>
            <a:picLocks noChangeAspect="1"/>
          </p:cNvPicPr>
          <p:nvPr userDrawn="1"/>
        </p:nvPicPr>
        <p:blipFill>
          <a:blip r:embed="rId3"/>
          <a:stretch>
            <a:fillRect/>
          </a:stretch>
        </p:blipFill>
        <p:spPr>
          <a:xfrm>
            <a:off x="313508" y="6313714"/>
            <a:ext cx="2006781" cy="328470"/>
          </a:xfrm>
          <a:prstGeom prst="rect">
            <a:avLst/>
          </a:prstGeom>
        </p:spPr>
      </p:pic>
    </p:spTree>
    <p:extLst>
      <p:ext uri="{BB962C8B-B14F-4D97-AF65-F5344CB8AC3E}">
        <p14:creationId xmlns:p14="http://schemas.microsoft.com/office/powerpoint/2010/main" val="1070972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2">
          <p15:clr>
            <a:srgbClr val="FBAE40"/>
          </p15:clr>
        </p15:guide>
        <p15:guide id="4" pos="364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Divider - with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04C37C-63C6-1F45-909B-5F24A40FAE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Oval 7">
            <a:extLst>
              <a:ext uri="{FF2B5EF4-FFF2-40B4-BE49-F238E27FC236}">
                <a16:creationId xmlns:a16="http://schemas.microsoft.com/office/drawing/2014/main" id="{546FD3F2-34E4-0D42-AF2C-2C74162368F0}"/>
              </a:ext>
            </a:extLst>
          </p:cNvPr>
          <p:cNvSpPr/>
          <p:nvPr userDrawn="1"/>
        </p:nvSpPr>
        <p:spPr>
          <a:xfrm>
            <a:off x="-1199902" y="717170"/>
            <a:ext cx="6998208" cy="6998208"/>
          </a:xfrm>
          <a:prstGeom prst="ellipse">
            <a:avLst/>
          </a:prstGeom>
          <a:solidFill>
            <a:srgbClr val="7F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pic>
        <p:nvPicPr>
          <p:cNvPr id="9" name="Picture 8">
            <a:extLst>
              <a:ext uri="{FF2B5EF4-FFF2-40B4-BE49-F238E27FC236}">
                <a16:creationId xmlns:a16="http://schemas.microsoft.com/office/drawing/2014/main" id="{5DBEA8D5-58B2-440B-AD8A-628E50A205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5740158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535F43AA-2BC0-134B-A0C0-A7B9C4C85432}"/>
              </a:ext>
            </a:extLst>
          </p:cNvPr>
          <p:cNvSpPr/>
          <p:nvPr userDrawn="1"/>
        </p:nvSpPr>
        <p:spPr>
          <a:xfrm rot="10800000">
            <a:off x="-2" y="3029129"/>
            <a:ext cx="12192001" cy="2799202"/>
          </a:xfrm>
          <a:custGeom>
            <a:avLst/>
            <a:gdLst>
              <a:gd name="connsiteX0" fmla="*/ 0 w 12193588"/>
              <a:gd name="connsiteY0" fmla="*/ 0 h 3911600"/>
              <a:gd name="connsiteX1" fmla="*/ 12193588 w 12193588"/>
              <a:gd name="connsiteY1" fmla="*/ 0 h 3911600"/>
              <a:gd name="connsiteX2" fmla="*/ 12193588 w 12193588"/>
              <a:gd name="connsiteY2" fmla="*/ 3911600 h 3911600"/>
              <a:gd name="connsiteX3" fmla="*/ 0 w 12193588"/>
              <a:gd name="connsiteY3" fmla="*/ 3911600 h 3911600"/>
              <a:gd name="connsiteX4" fmla="*/ 0 w 12193588"/>
              <a:gd name="connsiteY4" fmla="*/ 0 h 3911600"/>
              <a:gd name="connsiteX0" fmla="*/ 0 w 12193588"/>
              <a:gd name="connsiteY0" fmla="*/ 1422400 h 5334000"/>
              <a:gd name="connsiteX1" fmla="*/ 12193588 w 12193588"/>
              <a:gd name="connsiteY1" fmla="*/ 0 h 5334000"/>
              <a:gd name="connsiteX2" fmla="*/ 12193588 w 12193588"/>
              <a:gd name="connsiteY2" fmla="*/ 5334000 h 5334000"/>
              <a:gd name="connsiteX3" fmla="*/ 0 w 12193588"/>
              <a:gd name="connsiteY3" fmla="*/ 5334000 h 5334000"/>
              <a:gd name="connsiteX4" fmla="*/ 0 w 12193588"/>
              <a:gd name="connsiteY4" fmla="*/ 1422400 h 5334000"/>
              <a:gd name="connsiteX0" fmla="*/ 0 w 12193592"/>
              <a:gd name="connsiteY0" fmla="*/ 725616 h 4637216"/>
              <a:gd name="connsiteX1" fmla="*/ 12193592 w 12193592"/>
              <a:gd name="connsiteY1" fmla="*/ 0 h 4637216"/>
              <a:gd name="connsiteX2" fmla="*/ 12193588 w 12193592"/>
              <a:gd name="connsiteY2" fmla="*/ 4637216 h 4637216"/>
              <a:gd name="connsiteX3" fmla="*/ 0 w 12193592"/>
              <a:gd name="connsiteY3" fmla="*/ 4637216 h 4637216"/>
              <a:gd name="connsiteX4" fmla="*/ 0 w 12193592"/>
              <a:gd name="connsiteY4" fmla="*/ 725616 h 4637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3592" h="4637216">
                <a:moveTo>
                  <a:pt x="0" y="725616"/>
                </a:moveTo>
                <a:lnTo>
                  <a:pt x="12193592" y="0"/>
                </a:lnTo>
                <a:cubicBezTo>
                  <a:pt x="12193591" y="1545739"/>
                  <a:pt x="12193589" y="3091477"/>
                  <a:pt x="12193588" y="4637216"/>
                </a:cubicBezTo>
                <a:lnTo>
                  <a:pt x="0" y="4637216"/>
                </a:lnTo>
                <a:lnTo>
                  <a:pt x="0" y="72561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493F1157-9063-1144-815A-4D5D3A4C298C}"/>
              </a:ext>
            </a:extLst>
          </p:cNvPr>
          <p:cNvSpPr/>
          <p:nvPr userDrawn="1"/>
        </p:nvSpPr>
        <p:spPr>
          <a:xfrm>
            <a:off x="1" y="0"/>
            <a:ext cx="12191999" cy="36679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DD28356-4ED4-41B3-95D5-8BE1884780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535" y="2534494"/>
            <a:ext cx="9050930" cy="2266994"/>
          </a:xfrm>
          <a:prstGeom prst="rect">
            <a:avLst/>
          </a:prstGeom>
        </p:spPr>
      </p:pic>
    </p:spTree>
    <p:extLst>
      <p:ext uri="{BB962C8B-B14F-4D97-AF65-F5344CB8AC3E}">
        <p14:creationId xmlns:p14="http://schemas.microsoft.com/office/powerpoint/2010/main" val="17716923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Divider -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A31421-7108-184A-A7E8-03D4C36E54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954" y="0"/>
            <a:ext cx="12255908" cy="6858000"/>
          </a:xfrm>
          <a:prstGeom prst="rect">
            <a:avLst/>
          </a:prstGeom>
        </p:spPr>
      </p:pic>
      <p:sp>
        <p:nvSpPr>
          <p:cNvPr id="8" name="Oval 7">
            <a:extLst>
              <a:ext uri="{FF2B5EF4-FFF2-40B4-BE49-F238E27FC236}">
                <a16:creationId xmlns:a16="http://schemas.microsoft.com/office/drawing/2014/main" id="{5501E082-9B3B-2346-BD09-3CE5B933382A}"/>
              </a:ext>
            </a:extLst>
          </p:cNvPr>
          <p:cNvSpPr/>
          <p:nvPr userDrawn="1"/>
        </p:nvSpPr>
        <p:spPr>
          <a:xfrm>
            <a:off x="-1199902" y="717170"/>
            <a:ext cx="6998208" cy="69982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AEDED"/>
              </a:solidFill>
            </a:endParaRPr>
          </a:p>
        </p:txBody>
      </p:sp>
      <p:sp>
        <p:nvSpPr>
          <p:cNvPr id="7" name="Solid Title Slide">
            <a:extLst>
              <a:ext uri="{FF2B5EF4-FFF2-40B4-BE49-F238E27FC236}">
                <a16:creationId xmlns:a16="http://schemas.microsoft.com/office/drawing/2014/main" id="{F990E379-0029-0E41-9C9D-C7974FA8096A}"/>
              </a:ext>
            </a:extLst>
          </p:cNvPr>
          <p:cNvSpPr txBox="1"/>
          <p:nvPr userDrawn="1"/>
        </p:nvSpPr>
        <p:spPr>
          <a:xfrm>
            <a:off x="10356715" y="6483127"/>
            <a:ext cx="1566154" cy="21031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nSpc>
                <a:spcPct val="100000"/>
              </a:lnSpc>
              <a:defRPr sz="11100">
                <a:latin typeface="Amazon Ember Thin"/>
                <a:ea typeface="Amazon Ember Thin"/>
                <a:cs typeface="Amazon Ember Thin"/>
                <a:sym typeface="Amazon Ember Thin"/>
              </a:defRPr>
            </a:lvl1pPr>
          </a:lstStyle>
          <a:p>
            <a:pPr algn="r"/>
            <a:r>
              <a:rPr lang="en-US" sz="700" dirty="0">
                <a:solidFill>
                  <a:srgbClr val="222C3A"/>
                </a:solidFill>
                <a:latin typeface="Amazon Ember" panose="020B0603020204020204" pitchFamily="34" charset="0"/>
                <a:ea typeface="Amazon Ember" panose="020B0603020204020204" pitchFamily="34" charset="0"/>
                <a:cs typeface="Amazon Ember" panose="020B0603020204020204" pitchFamily="34" charset="0"/>
              </a:rPr>
              <a:t>AMAZON CONFIDENTIAL</a:t>
            </a:r>
          </a:p>
        </p:txBody>
      </p:sp>
      <p:sp>
        <p:nvSpPr>
          <p:cNvPr id="4" name="Title Placeholder 1">
            <a:extLst>
              <a:ext uri="{FF2B5EF4-FFF2-40B4-BE49-F238E27FC236}">
                <a16:creationId xmlns:a16="http://schemas.microsoft.com/office/drawing/2014/main" id="{E1AC3CCD-DBFD-4F4B-813E-33A02F803BEC}"/>
              </a:ext>
            </a:extLst>
          </p:cNvPr>
          <p:cNvSpPr>
            <a:spLocks noGrp="1"/>
          </p:cNvSpPr>
          <p:nvPr>
            <p:ph type="title"/>
          </p:nvPr>
        </p:nvSpPr>
        <p:spPr>
          <a:xfrm>
            <a:off x="974598" y="1188720"/>
            <a:ext cx="3002280" cy="4663440"/>
          </a:xfrm>
          <a:prstGeom prst="rect">
            <a:avLst/>
          </a:prstGeom>
        </p:spPr>
        <p:txBody>
          <a:bodyPr vert="horz" lIns="91440" tIns="45720" rIns="91440" bIns="45720" rtlCol="0" anchor="ctr">
            <a:normAutofit/>
          </a:bodyPr>
          <a:lstStyle>
            <a:lvl1pPr>
              <a:defRPr>
                <a:solidFill>
                  <a:schemeClr val="accent3"/>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21DE451B-FB38-469D-A56C-A28081D147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2170966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94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p:bg>
      <p:bgPr>
        <a:solidFill>
          <a:srgbClr val="1F2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6306C-FDAD-D34F-A8DF-848397D9F791}"/>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7E6B48D7-E587-3546-BD64-45A18B6A8D73}"/>
              </a:ext>
            </a:extLst>
          </p:cNvPr>
          <p:cNvSpPr>
            <a:spLocks noGrp="1"/>
          </p:cNvSpPr>
          <p:nvPr>
            <p:ph idx="1"/>
          </p:nvPr>
        </p:nvSpPr>
        <p:spPr>
          <a:xfrm>
            <a:off x="885444" y="1373594"/>
            <a:ext cx="10477500" cy="4351338"/>
          </a:xfrm>
          <a:prstGeom prst="rect">
            <a:avLst/>
          </a:prstGeom>
        </p:spPr>
        <p:txBody>
          <a:bodyPr vert="horz" lIns="91440" tIns="45720" rIns="91440" bIns="4572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0250F331-EA24-4EA4-B6DC-8F6B3319E6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127984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EAD172F-1367-4A98-BEFB-7E003E7B3F92}" type="datetimeFigureOut">
              <a:rPr lang="en-US" smtClean="0"/>
              <a:t>5/1/2024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3A5C59F-EC8C-44AF-820D-6ACD49292060}" type="slidenum">
              <a:rPr lang="en-US" smtClean="0"/>
              <a:t>‹#›</a:t>
            </a:fld>
            <a:endParaRPr lang="en-US"/>
          </a:p>
        </p:txBody>
      </p:sp>
    </p:spTree>
    <p:extLst>
      <p:ext uri="{BB962C8B-B14F-4D97-AF65-F5344CB8AC3E}">
        <p14:creationId xmlns:p14="http://schemas.microsoft.com/office/powerpoint/2010/main" val="3177508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image" Target="../media/image6.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5.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5.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50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41064"/>
            <a:ext cx="10515600" cy="48358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350623" y="6418729"/>
            <a:ext cx="3003177" cy="215444"/>
          </a:xfrm>
          <a:prstGeom prst="rect">
            <a:avLst/>
          </a:prstGeom>
          <a:noFill/>
        </p:spPr>
        <p:txBody>
          <a:bodyPr wrap="square" rtlCol="0">
            <a:spAutoFit/>
          </a:bodyPr>
          <a:lstStyle/>
          <a:p>
            <a:pPr algn="r"/>
            <a:r>
              <a:rPr lang="en-US" sz="800" dirty="0">
                <a:solidFill>
                  <a:schemeClr val="tx1"/>
                </a:solidFill>
              </a:rPr>
              <a:t>AMAZON</a:t>
            </a:r>
            <a:r>
              <a:rPr lang="en-US" sz="800" baseline="0" dirty="0">
                <a:solidFill>
                  <a:schemeClr val="tx1"/>
                </a:solidFill>
              </a:rPr>
              <a:t> CONFIDENTIAL</a:t>
            </a:r>
            <a:endParaRPr lang="en-US" sz="800" dirty="0">
              <a:solidFill>
                <a:schemeClr val="tx1"/>
              </a:solidFill>
            </a:endParaRPr>
          </a:p>
        </p:txBody>
      </p:sp>
      <p:pic>
        <p:nvPicPr>
          <p:cNvPr id="8" name="Picture 7">
            <a:extLst>
              <a:ext uri="{FF2B5EF4-FFF2-40B4-BE49-F238E27FC236}">
                <a16:creationId xmlns:a16="http://schemas.microsoft.com/office/drawing/2014/main" id="{9F12DF3B-E27D-4F55-9999-8176954D71F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99861" y="6176963"/>
            <a:ext cx="2262686" cy="566737"/>
          </a:xfrm>
          <a:prstGeom prst="rect">
            <a:avLst/>
          </a:prstGeom>
        </p:spPr>
      </p:pic>
    </p:spTree>
    <p:extLst>
      <p:ext uri="{BB962C8B-B14F-4D97-AF65-F5344CB8AC3E}">
        <p14:creationId xmlns:p14="http://schemas.microsoft.com/office/powerpoint/2010/main" val="339950223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51" r:id="rId5"/>
    <p:sldLayoutId id="2147483652" r:id="rId6"/>
    <p:sldLayoutId id="2147483653" r:id="rId7"/>
    <p:sldLayoutId id="2147483662" r:id="rId8"/>
    <p:sldLayoutId id="2147483654" r:id="rId9"/>
    <p:sldLayoutId id="2147483655" r:id="rId10"/>
    <p:sldLayoutId id="2147483656" r:id="rId11"/>
    <p:sldLayoutId id="2147483657" r:id="rId12"/>
    <p:sldLayoutId id="2147483658" r:id="rId13"/>
    <p:sldLayoutId id="2147483659" r:id="rId14"/>
    <p:sldLayoutId id="2147483673" r:id="rId15"/>
    <p:sldLayoutId id="214748372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DED81B-086D-894A-942B-7BA5E5012FCC}"/>
              </a:ext>
            </a:extLst>
          </p:cNvPr>
          <p:cNvSpPr>
            <a:spLocks noGrp="1"/>
          </p:cNvSpPr>
          <p:nvPr>
            <p:ph type="body" idx="1"/>
          </p:nvPr>
        </p:nvSpPr>
        <p:spPr>
          <a:xfrm>
            <a:off x="5983224" y="5788025"/>
            <a:ext cx="6050280" cy="295783"/>
          </a:xfrm>
          <a:prstGeom prst="rect">
            <a:avLst/>
          </a:prstGeom>
        </p:spPr>
        <p:txBody>
          <a:bodyPr vert="horz" lIns="0" tIns="0" rIns="0" bIns="0" rtlCol="0">
            <a:normAutofit/>
          </a:bodyPr>
          <a:lstStyle/>
          <a:p>
            <a:pPr lvl="0"/>
            <a:r>
              <a:rPr lang="en-US" dirty="0"/>
              <a:t>Edit Master text styles</a:t>
            </a:r>
          </a:p>
          <a:p>
            <a:pPr lvl="1"/>
            <a:endParaRPr lang="en-US" dirty="0"/>
          </a:p>
        </p:txBody>
      </p:sp>
      <p:sp>
        <p:nvSpPr>
          <p:cNvPr id="8" name="Title Placeholder 1">
            <a:extLst>
              <a:ext uri="{FF2B5EF4-FFF2-40B4-BE49-F238E27FC236}">
                <a16:creationId xmlns:a16="http://schemas.microsoft.com/office/drawing/2014/main" id="{6F66037D-1898-2E43-B05C-E2EC71C2CC40}"/>
              </a:ext>
            </a:extLst>
          </p:cNvPr>
          <p:cNvSpPr>
            <a:spLocks noGrp="1"/>
          </p:cNvSpPr>
          <p:nvPr>
            <p:ph type="title"/>
          </p:nvPr>
        </p:nvSpPr>
        <p:spPr>
          <a:xfrm>
            <a:off x="1069848" y="1188720"/>
            <a:ext cx="3002280" cy="466344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27634376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txStyles>
    <p:titleStyle>
      <a:lvl1pPr algn="l" defTabSz="914400" rtl="0" eaLnBrk="1" latinLnBrk="0" hangingPunct="1">
        <a:lnSpc>
          <a:spcPct val="100000"/>
        </a:lnSpc>
        <a:spcBef>
          <a:spcPct val="0"/>
        </a:spcBef>
        <a:buNone/>
        <a:defRPr sz="40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11113"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2pPr>
      <a:lvl3pPr marL="0"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3pPr>
      <a:lvl4pPr marL="228600" marR="0" indent="0" algn="l" defTabSz="914400" rtl="0" eaLnBrk="1" fontAlgn="auto" latinLnBrk="0" hangingPunct="1">
        <a:lnSpc>
          <a:spcPct val="150000"/>
        </a:lnSpc>
        <a:spcBef>
          <a:spcPts val="500"/>
        </a:spcBef>
        <a:spcAft>
          <a:spcPts val="200"/>
        </a:spcAft>
        <a:buClr>
          <a:schemeClr val="tx1"/>
        </a:buClr>
        <a:buSzPct val="80000"/>
        <a:buFont typeface="Courier New" pitchFamily="2"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4pPr>
      <a:lvl5pPr marL="519112" marR="0" indent="0" algn="l" defTabSz="914400" rtl="0" eaLnBrk="1" fontAlgn="auto" latinLnBrk="0" hangingPunct="1">
        <a:lnSpc>
          <a:spcPct val="150000"/>
        </a:lnSpc>
        <a:spcBef>
          <a:spcPts val="500"/>
        </a:spcBef>
        <a:spcAft>
          <a:spcPts val="200"/>
        </a:spcAft>
        <a:buClr>
          <a:srgbClr val="007CB6"/>
        </a:buClr>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50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41064"/>
            <a:ext cx="10515600" cy="483589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8350623" y="6418729"/>
            <a:ext cx="3003177" cy="215444"/>
          </a:xfrm>
          <a:prstGeom prst="rect">
            <a:avLst/>
          </a:prstGeom>
          <a:noFill/>
        </p:spPr>
        <p:txBody>
          <a:bodyPr wrap="square" rtlCol="0">
            <a:spAutoFit/>
          </a:bodyPr>
          <a:lstStyle/>
          <a:p>
            <a:pPr algn="r"/>
            <a:r>
              <a:rPr lang="en-US" sz="800" dirty="0">
                <a:solidFill>
                  <a:schemeClr val="tx2"/>
                </a:solidFill>
              </a:rPr>
              <a:t>AMAZON</a:t>
            </a:r>
            <a:r>
              <a:rPr lang="en-US" sz="800" baseline="0" dirty="0">
                <a:solidFill>
                  <a:schemeClr val="tx2"/>
                </a:solidFill>
              </a:rPr>
              <a:t> CONFIDENTIAL</a:t>
            </a:r>
            <a:endParaRPr lang="en-US" sz="800" dirty="0">
              <a:solidFill>
                <a:schemeClr val="tx2"/>
              </a:solidFill>
            </a:endParaRPr>
          </a:p>
        </p:txBody>
      </p:sp>
      <p:pic>
        <p:nvPicPr>
          <p:cNvPr id="5" name="Picture 4">
            <a:extLst>
              <a:ext uri="{FF2B5EF4-FFF2-40B4-BE49-F238E27FC236}">
                <a16:creationId xmlns:a16="http://schemas.microsoft.com/office/drawing/2014/main" id="{82B4B9FE-9B73-4CBB-B02A-53EF1571D19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29936" y="4954788"/>
            <a:ext cx="3143325" cy="3143325"/>
          </a:xfrm>
          <a:prstGeom prst="rect">
            <a:avLst/>
          </a:prstGeom>
        </p:spPr>
      </p:pic>
    </p:spTree>
    <p:extLst>
      <p:ext uri="{BB962C8B-B14F-4D97-AF65-F5344CB8AC3E}">
        <p14:creationId xmlns:p14="http://schemas.microsoft.com/office/powerpoint/2010/main" val="295236180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3F6B4-A04C-EB46-9F84-36FF4EF22637}"/>
              </a:ext>
            </a:extLst>
          </p:cNvPr>
          <p:cNvSpPr>
            <a:spLocks noGrp="1"/>
          </p:cNvSpPr>
          <p:nvPr>
            <p:ph type="title"/>
          </p:nvPr>
        </p:nvSpPr>
        <p:spPr>
          <a:xfrm>
            <a:off x="315229" y="377813"/>
            <a:ext cx="8070235" cy="365125"/>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00E8EE04-5193-924E-B1CC-047C4790F37E}"/>
              </a:ext>
            </a:extLst>
          </p:cNvPr>
          <p:cNvSpPr>
            <a:spLocks noGrp="1"/>
          </p:cNvSpPr>
          <p:nvPr>
            <p:ph type="body" idx="1"/>
          </p:nvPr>
        </p:nvSpPr>
        <p:spPr>
          <a:xfrm>
            <a:off x="885444" y="1373594"/>
            <a:ext cx="104775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702240-DAF8-8848-8AB2-3BF88435D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CE9D9F-5F09-D64E-8D94-A8C29D95F325}" type="datetimeFigureOut">
              <a:rPr lang="en-US" smtClean="0"/>
              <a:t>5/1/2024</a:t>
            </a:fld>
            <a:endParaRPr lang="en-US"/>
          </a:p>
        </p:txBody>
      </p:sp>
      <p:sp>
        <p:nvSpPr>
          <p:cNvPr id="5" name="Footer Placeholder 4">
            <a:extLst>
              <a:ext uri="{FF2B5EF4-FFF2-40B4-BE49-F238E27FC236}">
                <a16:creationId xmlns:a16="http://schemas.microsoft.com/office/drawing/2014/main" id="{41F1333D-FA04-B04C-AFE9-6F33B877B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5">
            <a:extLst>
              <a:ext uri="{FF2B5EF4-FFF2-40B4-BE49-F238E27FC236}">
                <a16:creationId xmlns:a16="http://schemas.microsoft.com/office/drawing/2014/main" id="{E037EACA-7AD8-F240-B024-6AFBD70B7EE7}"/>
              </a:ext>
            </a:extLst>
          </p:cNvPr>
          <p:cNvSpPr txBox="1">
            <a:spLocks/>
          </p:cNvSpPr>
          <p:nvPr userDrawn="1"/>
        </p:nvSpPr>
        <p:spPr>
          <a:xfrm>
            <a:off x="9448800" y="651006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700" b="0" i="0" kern="1200">
                <a:solidFill>
                  <a:schemeClr val="bg1"/>
                </a:solidFill>
                <a:latin typeface="Amazon Ember" panose="020B0603020204020204" pitchFamily="34" charset="0"/>
                <a:ea typeface="Amazon Ember" panose="020B0603020204020204" pitchFamily="34" charset="0"/>
                <a:cs typeface="Amazon Ember" panose="020B06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dirty="0">
                <a:solidFill>
                  <a:schemeClr val="tx1">
                    <a:lumMod val="50000"/>
                    <a:lumOff val="50000"/>
                  </a:schemeClr>
                </a:solidFill>
              </a:rPr>
              <a:t>AMAZON CONFIDENTIAL</a:t>
            </a:r>
          </a:p>
        </p:txBody>
      </p:sp>
      <p:pic>
        <p:nvPicPr>
          <p:cNvPr id="10" name="Picture 9">
            <a:extLst>
              <a:ext uri="{FF2B5EF4-FFF2-40B4-BE49-F238E27FC236}">
                <a16:creationId xmlns:a16="http://schemas.microsoft.com/office/drawing/2014/main" id="{8276A244-65F4-B517-1B51-C81D55DA3AD8}"/>
              </a:ext>
            </a:extLst>
          </p:cNvPr>
          <p:cNvPicPr>
            <a:picLocks noChangeAspect="1"/>
          </p:cNvPicPr>
          <p:nvPr userDrawn="1"/>
        </p:nvPicPr>
        <p:blipFill>
          <a:blip r:embed="rId31"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spTree>
    <p:extLst>
      <p:ext uri="{BB962C8B-B14F-4D97-AF65-F5344CB8AC3E}">
        <p14:creationId xmlns:p14="http://schemas.microsoft.com/office/powerpoint/2010/main" val="33625047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Lst>
  <p:txStyles>
    <p:titleStyle>
      <a:lvl1pPr algn="l" defTabSz="914400" rtl="0" eaLnBrk="1" latinLnBrk="0" hangingPunct="1">
        <a:lnSpc>
          <a:spcPct val="90000"/>
        </a:lnSpc>
        <a:spcBef>
          <a:spcPct val="0"/>
        </a:spcBef>
        <a:buNone/>
        <a:defRPr sz="2200" b="0" i="0" kern="1200">
          <a:solidFill>
            <a:schemeClr val="tx1"/>
          </a:solidFill>
          <a:latin typeface="Amazon Ember" panose="020B0603020204020204" pitchFamily="34" charset="0"/>
          <a:ea typeface="Amazon Ember" panose="020B0603020204020204" pitchFamily="34" charset="0"/>
          <a:cs typeface="Amazon Ember" panose="020B0603020204020204" pitchFamily="34" charset="0"/>
        </a:defRPr>
      </a:lvl1pPr>
    </p:titleStyle>
    <p:bodyStyle>
      <a:lvl1pPr marL="0" indent="0" algn="l" defTabSz="914400" rtl="0" eaLnBrk="1" latinLnBrk="0" hangingPunct="1">
        <a:lnSpc>
          <a:spcPct val="125000"/>
        </a:lnSpc>
        <a:spcBef>
          <a:spcPts val="0"/>
        </a:spcBef>
        <a:spcAft>
          <a:spcPts val="600"/>
        </a:spcAft>
        <a:buFont typeface="Arial" panose="020B0604020202020204" pitchFamily="34" charset="0"/>
        <a:buNone/>
        <a:defRPr sz="16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1pPr>
      <a:lvl2pPr marL="457200" indent="0" algn="l" defTabSz="914400" rtl="0" eaLnBrk="1" latinLnBrk="0" hangingPunct="1">
        <a:lnSpc>
          <a:spcPct val="125000"/>
        </a:lnSpc>
        <a:spcBef>
          <a:spcPts val="0"/>
        </a:spcBef>
        <a:spcAft>
          <a:spcPts val="600"/>
        </a:spcAft>
        <a:buFont typeface="Arial" panose="020B0604020202020204" pitchFamily="34" charset="0"/>
        <a:buNone/>
        <a:defRPr sz="14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2pPr>
      <a:lvl3pPr marL="914400" indent="0" algn="l" defTabSz="914400" rtl="0" eaLnBrk="1" latinLnBrk="0" hangingPunct="1">
        <a:lnSpc>
          <a:spcPct val="125000"/>
        </a:lnSpc>
        <a:spcBef>
          <a:spcPts val="0"/>
        </a:spcBef>
        <a:spcAft>
          <a:spcPts val="600"/>
        </a:spcAft>
        <a:buFont typeface="Arial" panose="020B0604020202020204" pitchFamily="34" charset="0"/>
        <a:buNone/>
        <a:defRPr sz="12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3pPr>
      <a:lvl4pPr marL="1371600" indent="0" algn="l" defTabSz="914400" rtl="0" eaLnBrk="1" latinLnBrk="0" hangingPunct="1">
        <a:lnSpc>
          <a:spcPct val="125000"/>
        </a:lnSpc>
        <a:spcBef>
          <a:spcPts val="0"/>
        </a:spcBef>
        <a:spcAft>
          <a:spcPts val="600"/>
        </a:spcAft>
        <a:buFont typeface="Arial" panose="020B0604020202020204" pitchFamily="34" charset="0"/>
        <a:buNone/>
        <a:defRPr sz="11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4pPr>
      <a:lvl5pPr marL="1828800" indent="0" algn="l" defTabSz="914400" rtl="0" eaLnBrk="1" latinLnBrk="0" hangingPunct="1">
        <a:lnSpc>
          <a:spcPct val="125000"/>
        </a:lnSpc>
        <a:spcBef>
          <a:spcPts val="0"/>
        </a:spcBef>
        <a:spcAft>
          <a:spcPts val="600"/>
        </a:spcAft>
        <a:buFont typeface="Arial" panose="020B0604020202020204" pitchFamily="34" charset="0"/>
        <a:buNone/>
        <a:defRPr sz="1100" b="0" i="0" kern="1200">
          <a:solidFill>
            <a:schemeClr val="tx1"/>
          </a:solidFill>
          <a:latin typeface="Amazon Ember Light" panose="020B0403020204020204" pitchFamily="34" charset="0"/>
          <a:ea typeface="Amazon Ember Light" panose="020B0403020204020204" pitchFamily="34" charset="0"/>
          <a:cs typeface="Amazon Ember Light" panose="020B04030202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152">
          <p15:clr>
            <a:srgbClr val="F26B43"/>
          </p15:clr>
        </p15:guide>
        <p15:guide id="4" pos="552">
          <p15:clr>
            <a:srgbClr val="F26B43"/>
          </p15:clr>
        </p15:guide>
        <p15:guide id="5" orient="horz" pos="3888">
          <p15:clr>
            <a:srgbClr val="F26B43"/>
          </p15:clr>
        </p15:guide>
        <p15:guide id="6" orient="horz" pos="480">
          <p15:clr>
            <a:srgbClr val="F26B43"/>
          </p15:clr>
        </p15:guide>
        <p15:guide id="7" orient="horz" pos="864">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5DED81B-086D-894A-942B-7BA5E5012FCC}"/>
              </a:ext>
            </a:extLst>
          </p:cNvPr>
          <p:cNvSpPr>
            <a:spLocks noGrp="1"/>
          </p:cNvSpPr>
          <p:nvPr>
            <p:ph type="body" idx="1"/>
          </p:nvPr>
        </p:nvSpPr>
        <p:spPr>
          <a:xfrm>
            <a:off x="5983224" y="5788025"/>
            <a:ext cx="6050280" cy="295783"/>
          </a:xfrm>
          <a:prstGeom prst="rect">
            <a:avLst/>
          </a:prstGeom>
        </p:spPr>
        <p:txBody>
          <a:bodyPr vert="horz" lIns="0" tIns="0" rIns="0" bIns="0" rtlCol="0">
            <a:normAutofit/>
          </a:bodyPr>
          <a:lstStyle/>
          <a:p>
            <a:pPr lvl="0"/>
            <a:r>
              <a:rPr lang="en-US" dirty="0"/>
              <a:t>Edit Master text styles</a:t>
            </a:r>
          </a:p>
          <a:p>
            <a:pPr lvl="1"/>
            <a:endParaRPr lang="en-US" dirty="0"/>
          </a:p>
        </p:txBody>
      </p:sp>
      <p:sp>
        <p:nvSpPr>
          <p:cNvPr id="8" name="Title Placeholder 1">
            <a:extLst>
              <a:ext uri="{FF2B5EF4-FFF2-40B4-BE49-F238E27FC236}">
                <a16:creationId xmlns:a16="http://schemas.microsoft.com/office/drawing/2014/main" id="{6F66037D-1898-2E43-B05C-E2EC71C2CC40}"/>
              </a:ext>
            </a:extLst>
          </p:cNvPr>
          <p:cNvSpPr>
            <a:spLocks noGrp="1"/>
          </p:cNvSpPr>
          <p:nvPr>
            <p:ph type="title"/>
          </p:nvPr>
        </p:nvSpPr>
        <p:spPr>
          <a:xfrm>
            <a:off x="1069848" y="1188720"/>
            <a:ext cx="3002280" cy="4663440"/>
          </a:xfrm>
          <a:prstGeom prst="rect">
            <a:avLst/>
          </a:prstGeom>
        </p:spPr>
        <p:txBody>
          <a:bodyPr vert="horz" lIns="91440" tIns="45720" rIns="91440" bIns="45720" rtlCol="0" anchor="ctr">
            <a:normAutofit/>
          </a:bodyPr>
          <a:lstStyle/>
          <a:p>
            <a:r>
              <a:rPr lang="en-US" dirty="0"/>
              <a:t>Click to edit Master title style</a:t>
            </a:r>
          </a:p>
        </p:txBody>
      </p:sp>
      <p:pic>
        <p:nvPicPr>
          <p:cNvPr id="6" name="Picture 5">
            <a:extLst>
              <a:ext uri="{FF2B5EF4-FFF2-40B4-BE49-F238E27FC236}">
                <a16:creationId xmlns:a16="http://schemas.microsoft.com/office/drawing/2014/main" id="{D68DB76D-DD84-4216-8DF6-798E7B53164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8644" y="4927861"/>
            <a:ext cx="3147307" cy="3147307"/>
          </a:xfrm>
          <a:prstGeom prst="rect">
            <a:avLst/>
          </a:prstGeom>
        </p:spPr>
      </p:pic>
    </p:spTree>
    <p:extLst>
      <p:ext uri="{BB962C8B-B14F-4D97-AF65-F5344CB8AC3E}">
        <p14:creationId xmlns:p14="http://schemas.microsoft.com/office/powerpoint/2010/main" val="28348624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txStyles>
    <p:titleStyle>
      <a:lvl1pPr algn="l" defTabSz="914400" rtl="0" eaLnBrk="1" latinLnBrk="0" hangingPunct="1">
        <a:lnSpc>
          <a:spcPct val="100000"/>
        </a:lnSpc>
        <a:spcBef>
          <a:spcPct val="0"/>
        </a:spcBef>
        <a:buNone/>
        <a:defRPr sz="4000" b="0" i="0" kern="1200">
          <a:solidFill>
            <a:schemeClr val="tx1"/>
          </a:solidFill>
          <a:latin typeface="Amazon Ember Light" panose="02000000000000000000" pitchFamily="2" charset="0"/>
          <a:ea typeface="Amazon Ember Light" panose="02000000000000000000" pitchFamily="2" charset="0"/>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Amazon Ember Light" panose="02000000000000000000" pitchFamily="2" charset="0"/>
          <a:ea typeface="Amazon Ember Light" panose="02000000000000000000" pitchFamily="2" charset="0"/>
          <a:cs typeface="+mn-cs"/>
        </a:defRPr>
      </a:lvl1pPr>
      <a:lvl2pPr marL="11113"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2pPr>
      <a:lvl3pPr marL="0" marR="0" indent="0" algn="l" defTabSz="914400" rtl="0" eaLnBrk="1" fontAlgn="auto" latinLnBrk="0" hangingPunct="1">
        <a:lnSpc>
          <a:spcPct val="150000"/>
        </a:lnSpc>
        <a:spcBef>
          <a:spcPts val="500"/>
        </a:spcBef>
        <a:spcAft>
          <a:spcPts val="200"/>
        </a:spcAft>
        <a:buClrTx/>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3pPr>
      <a:lvl4pPr marL="228600" marR="0" indent="0" algn="l" defTabSz="914400" rtl="0" eaLnBrk="1" fontAlgn="auto" latinLnBrk="0" hangingPunct="1">
        <a:lnSpc>
          <a:spcPct val="150000"/>
        </a:lnSpc>
        <a:spcBef>
          <a:spcPts val="500"/>
        </a:spcBef>
        <a:spcAft>
          <a:spcPts val="200"/>
        </a:spcAft>
        <a:buClr>
          <a:schemeClr val="tx1"/>
        </a:buClr>
        <a:buSzPct val="80000"/>
        <a:buFont typeface="Courier New" pitchFamily="2"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4pPr>
      <a:lvl5pPr marL="519112" marR="0" indent="0" algn="l" defTabSz="914400" rtl="0" eaLnBrk="1" fontAlgn="auto" latinLnBrk="0" hangingPunct="1">
        <a:lnSpc>
          <a:spcPct val="150000"/>
        </a:lnSpc>
        <a:spcBef>
          <a:spcPts val="500"/>
        </a:spcBef>
        <a:spcAft>
          <a:spcPts val="200"/>
        </a:spcAft>
        <a:buClr>
          <a:srgbClr val="007CB6"/>
        </a:buClr>
        <a:buSzTx/>
        <a:buFont typeface="Arial" panose="020B0604020202020204" pitchFamily="34" charset="0"/>
        <a:buNone/>
        <a:tabLst/>
        <a:defRPr sz="14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42.xml"/><Relationship Id="rId7" Type="http://schemas.openxmlformats.org/officeDocument/2006/relationships/image" Target="../media/image4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amazon.com/gp/help/customer/display.html/ref=hp_bc_nav?ie=UTF8&amp;nodeId=201606350" TargetMode="External"/><Relationship Id="rId5" Type="http://schemas.openxmlformats.org/officeDocument/2006/relationships/hyperlink" Target="https://www.amazon.com/gp/help/customer/contact-us?" TargetMode="External"/><Relationship Id="rId4" Type="http://schemas.openxmlformats.org/officeDocument/2006/relationships/notesSlide" Target="../notesSlides/notesSlide11.xml"/><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34.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2.xml"/><Relationship Id="rId5" Type="http://schemas.openxmlformats.org/officeDocument/2006/relationships/image" Target="../media/image34.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315410-FAAA-437D-99A3-BF8C5C599E76}"/>
              </a:ext>
            </a:extLst>
          </p:cNvPr>
          <p:cNvSpPr txBox="1">
            <a:spLocks/>
          </p:cNvSpPr>
          <p:nvPr/>
        </p:nvSpPr>
        <p:spPr>
          <a:xfrm>
            <a:off x="1021958" y="2938657"/>
            <a:ext cx="4902926" cy="206538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mazon Ember Heavy" panose="020B0803020204020204" pitchFamily="34" charset="0"/>
                <a:ea typeface="Amazon Ember Heavy" panose="020B0803020204020204" pitchFamily="34" charset="0"/>
                <a:cs typeface="Amazon Ember Heavy" panose="020B0803020204020204" pitchFamily="34" charset="0"/>
              </a:rPr>
              <a:t>Amazon Business Approver Training</a:t>
            </a:r>
          </a:p>
        </p:txBody>
      </p:sp>
      <p:sp>
        <p:nvSpPr>
          <p:cNvPr id="5" name="Text Placeholder 2">
            <a:extLst>
              <a:ext uri="{FF2B5EF4-FFF2-40B4-BE49-F238E27FC236}">
                <a16:creationId xmlns:a16="http://schemas.microsoft.com/office/drawing/2014/main" id="{D1F95364-D233-4E86-BB48-CB161DCED300}"/>
              </a:ext>
            </a:extLst>
          </p:cNvPr>
          <p:cNvSpPr txBox="1">
            <a:spLocks/>
          </p:cNvSpPr>
          <p:nvPr/>
        </p:nvSpPr>
        <p:spPr>
          <a:xfrm>
            <a:off x="1101562" y="4772018"/>
            <a:ext cx="7554166" cy="92327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Amanda Issa – Customer Success Manager (Amazon)</a:t>
            </a:r>
          </a:p>
          <a:p>
            <a:r>
              <a:rPr lang="en-US" dirty="0">
                <a:solidFill>
                  <a:schemeClr val="bg1"/>
                </a:solidFill>
              </a:rPr>
              <a:t>Corey Holyoak (Millard School District)</a:t>
            </a:r>
          </a:p>
        </p:txBody>
      </p:sp>
      <p:pic>
        <p:nvPicPr>
          <p:cNvPr id="8" name="Picture 7">
            <a:extLst>
              <a:ext uri="{FF2B5EF4-FFF2-40B4-BE49-F238E27FC236}">
                <a16:creationId xmlns:a16="http://schemas.microsoft.com/office/drawing/2014/main" id="{FA0B93F8-6C7E-4B6B-A9EF-FC395113F1D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455275" y="317576"/>
            <a:ext cx="1439012" cy="233724"/>
          </a:xfrm>
          <a:prstGeom prst="rect">
            <a:avLst/>
          </a:prstGeom>
        </p:spPr>
      </p:pic>
      <p:pic>
        <p:nvPicPr>
          <p:cNvPr id="7" name="Picture 6">
            <a:extLst>
              <a:ext uri="{FF2B5EF4-FFF2-40B4-BE49-F238E27FC236}">
                <a16:creationId xmlns:a16="http://schemas.microsoft.com/office/drawing/2014/main" id="{220D17F1-76FD-4EFC-A6AB-3125023AE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498" y="1381686"/>
            <a:ext cx="2508893" cy="1280581"/>
          </a:xfrm>
          <a:prstGeom prst="rect">
            <a:avLst/>
          </a:prstGeom>
        </p:spPr>
      </p:pic>
    </p:spTree>
    <p:extLst>
      <p:ext uri="{BB962C8B-B14F-4D97-AF65-F5344CB8AC3E}">
        <p14:creationId xmlns:p14="http://schemas.microsoft.com/office/powerpoint/2010/main" val="1417155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42940" y="418133"/>
            <a:ext cx="8824058"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Assign an Approval Delegate</a:t>
            </a:r>
            <a:endParaRPr kumimoji="0" lang="en-US" sz="4400" b="1" i="0" u="none" strike="noStrike" kern="1200" cap="none" spc="0" normalizeH="0" baseline="0" noProof="0" dirty="0">
              <a:ln>
                <a:noFill/>
              </a:ln>
              <a:solidFill>
                <a:srgbClr val="FF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5" name="Title 2">
            <a:extLst>
              <a:ext uri="{FF2B5EF4-FFF2-40B4-BE49-F238E27FC236}">
                <a16:creationId xmlns:a16="http://schemas.microsoft.com/office/drawing/2014/main" id="{F67CD69F-75F9-4C0A-B568-65837B576891}"/>
              </a:ext>
            </a:extLst>
          </p:cNvPr>
          <p:cNvSpPr txBox="1">
            <a:spLocks/>
          </p:cNvSpPr>
          <p:nvPr/>
        </p:nvSpPr>
        <p:spPr>
          <a:xfrm>
            <a:off x="942940" y="2278373"/>
            <a:ext cx="3639559" cy="3859667"/>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buFont typeface="Arial" panose="020B0604020202020204" pitchFamily="34" charset="0"/>
              <a:buChar char="•"/>
            </a:pPr>
            <a:r>
              <a:rPr lang="en-US" sz="2000" dirty="0">
                <a:solidFill>
                  <a:srgbClr val="FFFFFF"/>
                </a:solidFill>
              </a:rPr>
              <a:t>Navigate to your approval queue by selecting </a:t>
            </a:r>
            <a:r>
              <a:rPr lang="en-US" sz="2000" b="1" dirty="0">
                <a:solidFill>
                  <a:srgbClr val="FFFFFF"/>
                </a:solidFill>
              </a:rPr>
              <a:t>Approve Orders </a:t>
            </a:r>
            <a:r>
              <a:rPr lang="en-US" sz="2000" dirty="0">
                <a:solidFill>
                  <a:srgbClr val="FFFFFF"/>
                </a:solidFill>
              </a:rPr>
              <a:t>from the drop down menu in the top right hand corner of your homepage.</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 Click </a:t>
            </a:r>
            <a:r>
              <a:rPr lang="en-US" sz="2000" b="1" dirty="0">
                <a:solidFill>
                  <a:srgbClr val="FFFFFF"/>
                </a:solidFill>
              </a:rPr>
              <a:t>Assign a temporary delegate</a:t>
            </a:r>
            <a:r>
              <a:rPr lang="en-US" sz="2000" dirty="0">
                <a:solidFill>
                  <a:srgbClr val="FFFFFF"/>
                </a:solidFill>
              </a:rPr>
              <a:t>.</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Enter approval delegate’s email address and the start and end date for the approval delegation to be applied and save.</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b="1" dirty="0">
                <a:solidFill>
                  <a:srgbClr val="FFFF00"/>
                </a:solidFill>
              </a:rPr>
              <a:t>Start date is recommended 3-5 </a:t>
            </a:r>
            <a:r>
              <a:rPr lang="en-US" sz="2000" dirty="0">
                <a:solidFill>
                  <a:srgbClr val="FFFF00"/>
                </a:solidFill>
              </a:rPr>
              <a:t>days before Approver is out.</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mazon Ember Light"/>
              <a:ea typeface="+mj-ea"/>
              <a:cs typeface="+mj-cs"/>
            </a:endParaRPr>
          </a:p>
        </p:txBody>
      </p:sp>
      <p:sp>
        <p:nvSpPr>
          <p:cNvPr id="7" name="Rectangle 6">
            <a:extLst>
              <a:ext uri="{FF2B5EF4-FFF2-40B4-BE49-F238E27FC236}">
                <a16:creationId xmlns:a16="http://schemas.microsoft.com/office/drawing/2014/main" id="{18EB884C-76FA-4DE8-998F-24C0BE13CC5F}"/>
              </a:ext>
            </a:extLst>
          </p:cNvPr>
          <p:cNvSpPr/>
          <p:nvPr/>
        </p:nvSpPr>
        <p:spPr>
          <a:xfrm>
            <a:off x="821558" y="1145131"/>
            <a:ext cx="8784159" cy="1048300"/>
          </a:xfrm>
          <a:prstGeom prst="rect">
            <a:avLst/>
          </a:prstGeom>
        </p:spPr>
        <p:txBody>
          <a:bodyPr wrap="square">
            <a:spAutoFit/>
          </a:bodyPr>
          <a:lstStyle/>
          <a:p>
            <a:pPr>
              <a:lnSpc>
                <a:spcPct val="119000"/>
              </a:lnSpc>
              <a:spcAft>
                <a:spcPts val="600"/>
              </a:spcAft>
            </a:pPr>
            <a:r>
              <a:rPr lang="en-US" kern="1400" dirty="0">
                <a:solidFill>
                  <a:srgbClr val="827AF0"/>
                </a:solidFill>
              </a:rPr>
              <a:t>An approver can assign an approval delegate for time periods where that primary approver will be out of the office or unable to approve orders.</a:t>
            </a:r>
            <a:endParaRPr lang="en-US" sz="1200" kern="1400" dirty="0">
              <a:solidFill>
                <a:srgbClr val="827AF0"/>
              </a:solidFill>
            </a:endParaRPr>
          </a:p>
          <a:p>
            <a:pPr>
              <a:lnSpc>
                <a:spcPct val="119000"/>
              </a:lnSpc>
              <a:spcAft>
                <a:spcPts val="600"/>
              </a:spcAft>
            </a:pPr>
            <a:r>
              <a:rPr lang="en-US" sz="1200" kern="1400" dirty="0">
                <a:solidFill>
                  <a:srgbClr val="827AF0"/>
                </a:solidFill>
              </a:rPr>
              <a:t> </a:t>
            </a:r>
            <a:endParaRPr lang="en-US" sz="1200" kern="1400" dirty="0">
              <a:ln>
                <a:noFill/>
              </a:ln>
              <a:solidFill>
                <a:srgbClr val="827AF0"/>
              </a:solidFill>
              <a:effectLst/>
            </a:endParaRPr>
          </a:p>
        </p:txBody>
      </p:sp>
      <p:pic>
        <p:nvPicPr>
          <p:cNvPr id="8" name="Picture 7">
            <a:extLst>
              <a:ext uri="{FF2B5EF4-FFF2-40B4-BE49-F238E27FC236}">
                <a16:creationId xmlns:a16="http://schemas.microsoft.com/office/drawing/2014/main" id="{9C2CB23D-2571-4735-B34A-A789884D54F9}"/>
              </a:ext>
            </a:extLst>
          </p:cNvPr>
          <p:cNvPicPr>
            <a:picLocks noChangeAspect="1"/>
          </p:cNvPicPr>
          <p:nvPr/>
        </p:nvPicPr>
        <p:blipFill rotWithShape="1">
          <a:blip r:embed="rId3"/>
          <a:srcRect l="5630"/>
          <a:stretch/>
        </p:blipFill>
        <p:spPr>
          <a:xfrm>
            <a:off x="4751427" y="1919556"/>
            <a:ext cx="1343155" cy="4092362"/>
          </a:xfrm>
          <a:prstGeom prst="rect">
            <a:avLst/>
          </a:prstGeom>
        </p:spPr>
      </p:pic>
      <p:sp>
        <p:nvSpPr>
          <p:cNvPr id="9" name="Rounded Rectangle 9">
            <a:extLst>
              <a:ext uri="{FF2B5EF4-FFF2-40B4-BE49-F238E27FC236}">
                <a16:creationId xmlns:a16="http://schemas.microsoft.com/office/drawing/2014/main" id="{C17201D9-E769-4CAF-B248-53D645A3A756}"/>
              </a:ext>
            </a:extLst>
          </p:cNvPr>
          <p:cNvSpPr/>
          <p:nvPr/>
        </p:nvSpPr>
        <p:spPr>
          <a:xfrm flipV="1">
            <a:off x="4702369" y="1944632"/>
            <a:ext cx="936775" cy="31640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pic>
        <p:nvPicPr>
          <p:cNvPr id="10" name="Picture 2">
            <a:extLst>
              <a:ext uri="{FF2B5EF4-FFF2-40B4-BE49-F238E27FC236}">
                <a16:creationId xmlns:a16="http://schemas.microsoft.com/office/drawing/2014/main" id="{E7FDF402-AB29-48AE-96B5-936DE3D3C2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6506" y="2081267"/>
            <a:ext cx="2505075" cy="1009650"/>
          </a:xfrm>
          <a:prstGeom prst="rect">
            <a:avLst/>
          </a:prstGeom>
          <a:noFill/>
          <a:ln w="9525" algn="ctr">
            <a:solidFill>
              <a:srgbClr val="C0C0C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007CB6"/>
                </a:solidFill>
              </a14:hiddenFill>
            </a:ext>
          </a:extLst>
        </p:spPr>
      </p:pic>
      <p:sp>
        <p:nvSpPr>
          <p:cNvPr id="11" name="AutoShape 3">
            <a:extLst>
              <a:ext uri="{FF2B5EF4-FFF2-40B4-BE49-F238E27FC236}">
                <a16:creationId xmlns:a16="http://schemas.microsoft.com/office/drawing/2014/main" id="{886D78CC-F5D7-40DA-88F3-DF00495549FE}"/>
              </a:ext>
            </a:extLst>
          </p:cNvPr>
          <p:cNvSpPr>
            <a:spLocks noChangeArrowheads="1"/>
          </p:cNvSpPr>
          <p:nvPr/>
        </p:nvSpPr>
        <p:spPr bwMode="auto">
          <a:xfrm>
            <a:off x="6586831" y="2589267"/>
            <a:ext cx="1957388" cy="433388"/>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2" name="Picture 4" descr="in-control-blue">
            <a:extLst>
              <a:ext uri="{FF2B5EF4-FFF2-40B4-BE49-F238E27FC236}">
                <a16:creationId xmlns:a16="http://schemas.microsoft.com/office/drawing/2014/main" id="{AF1F727D-AA5C-4663-855B-A47305B2953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8006" y="2755955"/>
            <a:ext cx="425450" cy="425450"/>
          </a:xfrm>
          <a:prstGeom prst="rect">
            <a:avLst/>
          </a:prstGeom>
          <a:noFill/>
          <a:ln>
            <a:noFill/>
          </a:ln>
          <a:effectLst/>
          <a:extLst>
            <a:ext uri="{909E8E84-426E-40DD-AFC4-6F175D3DCCD1}">
              <a14:hiddenFill xmlns:a14="http://schemas.microsoft.com/office/drawing/2010/main">
                <a:solidFill>
                  <a:srgbClr val="007CB6"/>
                </a:solidFill>
              </a14:hiddenFill>
            </a:ext>
            <a:ext uri="{91240B29-F687-4F45-9708-019B960494DF}">
              <a14:hiddenLine xmlns:a14="http://schemas.microsoft.com/office/drawing/2010/main" w="25400" algn="ctr">
                <a:solidFill>
                  <a:srgbClr val="001F3C"/>
                </a:solidFill>
                <a:miter lim="800000"/>
                <a:headEnd/>
                <a:tailEnd/>
              </a14:hiddenLine>
            </a:ext>
            <a:ext uri="{AF507438-7753-43E0-B8FC-AC1667EBCBE1}">
              <a14:hiddenEffects xmlns:a14="http://schemas.microsoft.com/office/drawing/2010/main">
                <a:effectLst>
                  <a:outerShdw dist="35921" dir="2700000" algn="ctr" rotWithShape="0">
                    <a:srgbClr val="001F3C"/>
                  </a:outerShdw>
                </a:effectLst>
              </a14:hiddenEffects>
            </a:ext>
          </a:extLst>
        </p:spPr>
      </p:pic>
      <p:pic>
        <p:nvPicPr>
          <p:cNvPr id="13" name="Picture 5">
            <a:extLst>
              <a:ext uri="{FF2B5EF4-FFF2-40B4-BE49-F238E27FC236}">
                <a16:creationId xmlns:a16="http://schemas.microsoft.com/office/drawing/2014/main" id="{ED043FC9-A67E-42F3-8DE2-38A433D1B9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2057" y="3348093"/>
            <a:ext cx="5294052" cy="2541145"/>
          </a:xfrm>
          <a:prstGeom prst="rect">
            <a:avLst/>
          </a:prstGeom>
          <a:noFill/>
          <a:ln w="9525" algn="ctr">
            <a:solidFill>
              <a:srgbClr val="C0C0C0"/>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007CB6"/>
                </a:solidFill>
              </a14:hiddenFill>
            </a:ext>
          </a:extLst>
        </p:spPr>
      </p:pic>
      <p:sp>
        <p:nvSpPr>
          <p:cNvPr id="14" name="AutoShape 6">
            <a:extLst>
              <a:ext uri="{FF2B5EF4-FFF2-40B4-BE49-F238E27FC236}">
                <a16:creationId xmlns:a16="http://schemas.microsoft.com/office/drawing/2014/main" id="{80F96B81-3AF9-44B9-9B69-7A3F20271749}"/>
              </a:ext>
            </a:extLst>
          </p:cNvPr>
          <p:cNvSpPr>
            <a:spLocks noChangeArrowheads="1"/>
          </p:cNvSpPr>
          <p:nvPr/>
        </p:nvSpPr>
        <p:spPr bwMode="auto">
          <a:xfrm>
            <a:off x="6526506" y="5433906"/>
            <a:ext cx="1134717" cy="326793"/>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5" name="AutoShape 7">
            <a:extLst>
              <a:ext uri="{FF2B5EF4-FFF2-40B4-BE49-F238E27FC236}">
                <a16:creationId xmlns:a16="http://schemas.microsoft.com/office/drawing/2014/main" id="{C759EA6F-2D0B-4402-B08D-D4FAB81C018B}"/>
              </a:ext>
            </a:extLst>
          </p:cNvPr>
          <p:cNvSpPr>
            <a:spLocks noChangeArrowheads="1"/>
          </p:cNvSpPr>
          <p:nvPr/>
        </p:nvSpPr>
        <p:spPr bwMode="auto">
          <a:xfrm>
            <a:off x="6526506" y="4796083"/>
            <a:ext cx="3455886" cy="344767"/>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6" name="AutoShape 8">
            <a:extLst>
              <a:ext uri="{FF2B5EF4-FFF2-40B4-BE49-F238E27FC236}">
                <a16:creationId xmlns:a16="http://schemas.microsoft.com/office/drawing/2014/main" id="{05E0B6BE-9CAF-485A-86AD-6702A07C3C7B}"/>
              </a:ext>
            </a:extLst>
          </p:cNvPr>
          <p:cNvSpPr>
            <a:spLocks noChangeArrowheads="1"/>
          </p:cNvSpPr>
          <p:nvPr/>
        </p:nvSpPr>
        <p:spPr bwMode="auto">
          <a:xfrm>
            <a:off x="8254449" y="5433906"/>
            <a:ext cx="1125042" cy="326793"/>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17" name="Picture 9">
            <a:extLst>
              <a:ext uri="{FF2B5EF4-FFF2-40B4-BE49-F238E27FC236}">
                <a16:creationId xmlns:a16="http://schemas.microsoft.com/office/drawing/2014/main" id="{2970DC32-293B-4A77-BF56-D571558BFD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1920" y="4464105"/>
            <a:ext cx="1623510" cy="172547"/>
          </a:xfrm>
          <a:prstGeom prst="rect">
            <a:avLst/>
          </a:prstGeom>
          <a:noFill/>
          <a:ln>
            <a:noFill/>
          </a:ln>
          <a:effectLst/>
          <a:extLst>
            <a:ext uri="{909E8E84-426E-40DD-AFC4-6F175D3DCCD1}">
              <a14:hiddenFill xmlns:a14="http://schemas.microsoft.com/office/drawing/2010/main">
                <a:solidFill>
                  <a:srgbClr val="007CB6"/>
                </a:solidFill>
              </a14:hiddenFill>
            </a:ext>
            <a:ext uri="{91240B29-F687-4F45-9708-019B960494DF}">
              <a14:hiddenLine xmlns:a14="http://schemas.microsoft.com/office/drawing/2010/main" w="25400" algn="ctr">
                <a:solidFill>
                  <a:srgbClr val="001F3C"/>
                </a:solidFill>
                <a:miter lim="800000"/>
                <a:headEnd/>
                <a:tailEnd/>
              </a14:hiddenLine>
            </a:ext>
            <a:ext uri="{AF507438-7753-43E0-B8FC-AC1667EBCBE1}">
              <a14:hiddenEffects xmlns:a14="http://schemas.microsoft.com/office/drawing/2010/main">
                <a:effectLst>
                  <a:outerShdw dist="35921" dir="2700000" algn="ctr" rotWithShape="0">
                    <a:srgbClr val="001F3C"/>
                  </a:outerShdw>
                </a:effectLst>
              </a14:hiddenEffects>
            </a:ext>
          </a:extLst>
        </p:spPr>
      </p:pic>
    </p:spTree>
    <p:extLst>
      <p:ext uri="{BB962C8B-B14F-4D97-AF65-F5344CB8AC3E}">
        <p14:creationId xmlns:p14="http://schemas.microsoft.com/office/powerpoint/2010/main" val="2038755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BC6D304-93A4-8FC6-0641-EBC84C7D7AEA}"/>
              </a:ext>
            </a:extLst>
          </p:cNvPr>
          <p:cNvSpPr>
            <a:spLocks noGrp="1"/>
          </p:cNvSpPr>
          <p:nvPr>
            <p:ph type="body" sz="quarter" idx="10"/>
          </p:nvPr>
        </p:nvSpPr>
        <p:spPr>
          <a:xfrm>
            <a:off x="956685" y="3100306"/>
            <a:ext cx="8444164" cy="956541"/>
          </a:xfrm>
        </p:spPr>
        <p:txBody>
          <a:bodyPr>
            <a:normAutofit/>
          </a:bodyPr>
          <a:lstStyle/>
          <a:p>
            <a:pPr marL="0" indent="0">
              <a:buNone/>
            </a:pPr>
            <a:r>
              <a:rPr lang="en-US" dirty="0"/>
              <a:t>Business Customer Support</a:t>
            </a:r>
          </a:p>
        </p:txBody>
      </p:sp>
    </p:spTree>
    <p:extLst>
      <p:ext uri="{BB962C8B-B14F-4D97-AF65-F5344CB8AC3E}">
        <p14:creationId xmlns:p14="http://schemas.microsoft.com/office/powerpoint/2010/main" val="3833047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E79117-4C9B-4C35-9DF1-D92DE40D1335}"/>
              </a:ext>
            </a:extLst>
          </p:cNvPr>
          <p:cNvSpPr/>
          <p:nvPr/>
        </p:nvSpPr>
        <p:spPr>
          <a:xfrm>
            <a:off x="7620" y="1445624"/>
            <a:ext cx="12192000" cy="4894216"/>
          </a:xfrm>
          <a:prstGeom prst="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1B3F3CE1-3580-48A7-A506-BA8DBE10AA9D}"/>
              </a:ext>
            </a:extLst>
          </p:cNvPr>
          <p:cNvSpPr/>
          <p:nvPr/>
        </p:nvSpPr>
        <p:spPr>
          <a:xfrm>
            <a:off x="1349220" y="1630574"/>
            <a:ext cx="9188760" cy="4226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EC4E9BF-9586-48C5-8728-564502724F83}"/>
              </a:ext>
            </a:extLst>
          </p:cNvPr>
          <p:cNvSpPr>
            <a:spLocks noGrp="1"/>
          </p:cNvSpPr>
          <p:nvPr>
            <p:ph type="title"/>
          </p:nvPr>
        </p:nvSpPr>
        <p:spPr>
          <a:xfrm>
            <a:off x="829777" y="-324839"/>
            <a:ext cx="11644439" cy="1325563"/>
          </a:xfrm>
        </p:spPr>
        <p:txBody>
          <a:bodyPr/>
          <a:lstStyle/>
          <a:p>
            <a:r>
              <a:rPr lang="en-US" dirty="0"/>
              <a:t>Amazon Business Customer Support</a:t>
            </a:r>
          </a:p>
        </p:txBody>
      </p:sp>
      <p:sp>
        <p:nvSpPr>
          <p:cNvPr id="6" name="Text Placeholder 2">
            <a:extLst>
              <a:ext uri="{FF2B5EF4-FFF2-40B4-BE49-F238E27FC236}">
                <a16:creationId xmlns:a16="http://schemas.microsoft.com/office/drawing/2014/main" id="{E339128C-4F4A-46F0-B084-7D1E8EB398DC}"/>
              </a:ext>
            </a:extLst>
          </p:cNvPr>
          <p:cNvSpPr txBox="1">
            <a:spLocks/>
          </p:cNvSpPr>
          <p:nvPr/>
        </p:nvSpPr>
        <p:spPr>
          <a:xfrm>
            <a:off x="829777" y="636344"/>
            <a:ext cx="10389208" cy="42735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354">
              <a:defRPr/>
            </a:pPr>
            <a:r>
              <a:rPr kumimoji="0" lang="en-US" sz="1800" b="0" i="0" u="none" strike="noStrike" kern="1200" cap="none" spc="0" normalizeH="0" baseline="0" noProof="0" dirty="0">
                <a:ln>
                  <a:noFill/>
                </a:ln>
                <a:solidFill>
                  <a:srgbClr val="827AF0"/>
                </a:solidFill>
                <a:effectLst/>
                <a:uLnTx/>
                <a:uFillTx/>
                <a:latin typeface="Amazon Ember Light"/>
                <a:ea typeface="Amazon Ember" panose="02000000000000000000" pitchFamily="2" charset="0"/>
                <a:cs typeface="+mn-cs"/>
              </a:rPr>
              <a:t>Dedicated </a:t>
            </a:r>
            <a:r>
              <a:rPr kumimoji="0" lang="en-US" sz="1800" b="0" i="0" u="none" strike="noStrike" kern="1200" cap="none" spc="0" normalizeH="0" baseline="0" noProof="0" dirty="0">
                <a:ln>
                  <a:noFill/>
                </a:ln>
                <a:effectLst/>
                <a:uLnTx/>
                <a:uFillTx/>
                <a:latin typeface="Amazon Ember Light"/>
                <a:ea typeface="Amazon Ember" panose="02000000000000000000" pitchFamily="2" charset="0"/>
                <a:cs typeface="+mn-cs"/>
                <a:hlinkClick r:id="rId5">
                  <a:extLst>
                    <a:ext uri="{A12FA001-AC4F-418D-AE19-62706E023703}">
                      <ahyp:hlinkClr xmlns:ahyp="http://schemas.microsoft.com/office/drawing/2018/hyperlinkcolor" val="tx"/>
                    </a:ext>
                  </a:extLst>
                </a:hlinkClick>
              </a:rPr>
              <a:t>Business Customer Support </a:t>
            </a:r>
            <a:r>
              <a:rPr kumimoji="0" lang="en-US" sz="1800" b="0" i="0" u="none" strike="noStrike" kern="1200" cap="none" spc="0" normalizeH="0" baseline="0" noProof="0" dirty="0">
                <a:ln>
                  <a:noFill/>
                </a:ln>
                <a:solidFill>
                  <a:srgbClr val="827AF0"/>
                </a:solidFill>
                <a:effectLst/>
                <a:uLnTx/>
                <a:uFillTx/>
                <a:latin typeface="Amazon Ember Light"/>
                <a:ea typeface="Amazon Ember" panose="02000000000000000000" pitchFamily="2" charset="0"/>
                <a:cs typeface="+mn-cs"/>
              </a:rPr>
              <a:t>can be reached a number of ways including email, chat and phone. </a:t>
            </a:r>
            <a:r>
              <a:rPr kumimoji="0" lang="en-US" sz="1800" b="0" i="1" u="none" strike="noStrike" kern="1200" cap="none" spc="0" normalizeH="0" baseline="0" noProof="0" dirty="0">
                <a:ln>
                  <a:noFill/>
                </a:ln>
                <a:solidFill>
                  <a:srgbClr val="827AF0"/>
                </a:solidFill>
                <a:effectLst/>
                <a:uLnTx/>
                <a:uFillTx/>
                <a:latin typeface="Amazon Ember Light"/>
                <a:ea typeface="Amazon Ember" panose="02000000000000000000" pitchFamily="2" charset="0"/>
                <a:cs typeface="+mn-cs"/>
              </a:rPr>
              <a:t>Not sure what you’re looking for? Learn more about the features and benefits on Amazon Business</a:t>
            </a:r>
            <a:r>
              <a:rPr kumimoji="0" lang="en-US" sz="1800" b="0" i="1" u="none" strike="noStrike" kern="1200" cap="none" spc="0" normalizeH="0" baseline="0" noProof="0" dirty="0">
                <a:ln>
                  <a:noFill/>
                </a:ln>
                <a:solidFill>
                  <a:srgbClr val="42AAFE"/>
                </a:solidFill>
                <a:effectLst/>
                <a:uLnTx/>
                <a:uFillTx/>
                <a:latin typeface="Amazon Ember Light"/>
                <a:ea typeface="Amazon Ember" panose="02000000000000000000" pitchFamily="2" charset="0"/>
                <a:cs typeface="+mn-cs"/>
              </a:rPr>
              <a:t> </a:t>
            </a:r>
            <a:r>
              <a:rPr kumimoji="0" lang="en-US" sz="1800" b="0" i="1" u="none" strike="noStrike" kern="1200" cap="none" spc="0" normalizeH="0" baseline="0" noProof="0" dirty="0">
                <a:ln>
                  <a:noFill/>
                </a:ln>
                <a:effectLst/>
                <a:uLnTx/>
                <a:uFillTx/>
                <a:latin typeface="Amazon Ember Light"/>
                <a:ea typeface="Amazon Ember" panose="02000000000000000000" pitchFamily="2" charset="0"/>
                <a:cs typeface="+mn-cs"/>
                <a:hlinkClick r:id="rId6">
                  <a:extLst>
                    <a:ext uri="{A12FA001-AC4F-418D-AE19-62706E023703}">
                      <ahyp:hlinkClr xmlns:ahyp="http://schemas.microsoft.com/office/drawing/2018/hyperlinkcolor" val="tx"/>
                    </a:ext>
                  </a:extLst>
                </a:hlinkClick>
              </a:rPr>
              <a:t>HERE</a:t>
            </a:r>
            <a:r>
              <a:rPr kumimoji="0" lang="en-US" sz="1800" b="0" i="1" u="none" strike="noStrike" kern="1200" cap="none" spc="0" normalizeH="0" baseline="0" noProof="0" dirty="0">
                <a:ln>
                  <a:noFill/>
                </a:ln>
                <a:solidFill>
                  <a:srgbClr val="827AF0"/>
                </a:solidFill>
                <a:effectLst/>
                <a:uLnTx/>
                <a:uFillTx/>
                <a:latin typeface="Amazon Ember Light"/>
                <a:ea typeface="Amazon Ember" panose="02000000000000000000" pitchFamily="2" charset="0"/>
                <a:cs typeface="+mn-cs"/>
              </a:rPr>
              <a:t>. </a:t>
            </a:r>
            <a:r>
              <a:rPr lang="en-US" sz="1800" b="1" i="1" dirty="0">
                <a:solidFill>
                  <a:srgbClr val="827AF0"/>
                </a:solidFill>
                <a:latin typeface="Amazon Ember Light"/>
              </a:rPr>
              <a:t>Call 866.486.2360 </a:t>
            </a:r>
            <a:r>
              <a:rPr lang="en-US" sz="1800" i="1" dirty="0">
                <a:solidFill>
                  <a:srgbClr val="827AF0"/>
                </a:solidFill>
                <a:latin typeface="Amazon Ember Light"/>
              </a:rPr>
              <a:t>or use Chat or Email on the Amazon Business Account.</a:t>
            </a:r>
          </a:p>
          <a:p>
            <a:pPr marL="0" marR="0" lvl="0" indent="0" algn="l" defTabSz="914354"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1" u="none" strike="noStrike" kern="1200" cap="none" spc="0" normalizeH="0" baseline="0" noProof="0" dirty="0">
              <a:ln>
                <a:noFill/>
              </a:ln>
              <a:solidFill>
                <a:srgbClr val="827AF0"/>
              </a:solidFill>
              <a:effectLst/>
              <a:uLnTx/>
              <a:uFillTx/>
              <a:latin typeface="Amazon Ember Ligh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007CB6"/>
              </a:solidFill>
              <a:effectLst/>
              <a:uLnTx/>
              <a:uFillTx/>
              <a:latin typeface="Amazon Ember Light"/>
              <a:ea typeface="Amazon Ember" panose="02000000000000000000" pitchFamily="2" charset="0"/>
              <a:cs typeface="+mn-cs"/>
            </a:endParaRPr>
          </a:p>
        </p:txBody>
      </p:sp>
      <p:pic>
        <p:nvPicPr>
          <p:cNvPr id="13" name="Picture 12">
            <a:extLst>
              <a:ext uri="{FF2B5EF4-FFF2-40B4-BE49-F238E27FC236}">
                <a16:creationId xmlns:a16="http://schemas.microsoft.com/office/drawing/2014/main" id="{932C2463-7580-4C25-923A-F27D39DD7377}"/>
              </a:ext>
            </a:extLst>
          </p:cNvPr>
          <p:cNvPicPr>
            <a:picLocks noChangeAspect="1"/>
          </p:cNvPicPr>
          <p:nvPr/>
        </p:nvPicPr>
        <p:blipFill>
          <a:blip r:embed="rId7"/>
          <a:stretch>
            <a:fillRect/>
          </a:stretch>
        </p:blipFill>
        <p:spPr>
          <a:xfrm>
            <a:off x="411635" y="1630574"/>
            <a:ext cx="9735542" cy="4534228"/>
          </a:xfrm>
          <a:prstGeom prst="rect">
            <a:avLst/>
          </a:prstGeom>
        </p:spPr>
      </p:pic>
      <p:pic>
        <p:nvPicPr>
          <p:cNvPr id="2" name="Audio 1">
            <a:hlinkClick r:id="" action="ppaction://media"/>
            <a:extLst>
              <a:ext uri="{FF2B5EF4-FFF2-40B4-BE49-F238E27FC236}">
                <a16:creationId xmlns:a16="http://schemas.microsoft.com/office/drawing/2014/main" id="{06C72B99-F6EF-4B46-BBC0-3A17AED6FE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pic>
        <p:nvPicPr>
          <p:cNvPr id="14" name="Picture 13">
            <a:extLst>
              <a:ext uri="{FF2B5EF4-FFF2-40B4-BE49-F238E27FC236}">
                <a16:creationId xmlns:a16="http://schemas.microsoft.com/office/drawing/2014/main" id="{06BFF061-F3A4-478B-93E1-EA17DA17EEC2}"/>
              </a:ext>
            </a:extLst>
          </p:cNvPr>
          <p:cNvPicPr>
            <a:picLocks noChangeAspect="1"/>
          </p:cNvPicPr>
          <p:nvPr/>
        </p:nvPicPr>
        <p:blipFill>
          <a:blip r:embed="rId9"/>
          <a:stretch>
            <a:fillRect/>
          </a:stretch>
        </p:blipFill>
        <p:spPr>
          <a:xfrm>
            <a:off x="1671776" y="1993780"/>
            <a:ext cx="7235480" cy="3518046"/>
          </a:xfrm>
          <a:prstGeom prst="rect">
            <a:avLst/>
          </a:prstGeom>
        </p:spPr>
      </p:pic>
      <p:sp>
        <p:nvSpPr>
          <p:cNvPr id="15" name="AutoShape 6">
            <a:extLst>
              <a:ext uri="{FF2B5EF4-FFF2-40B4-BE49-F238E27FC236}">
                <a16:creationId xmlns:a16="http://schemas.microsoft.com/office/drawing/2014/main" id="{700A386B-48D6-46B8-9610-7F91A25AABDA}"/>
              </a:ext>
            </a:extLst>
          </p:cNvPr>
          <p:cNvSpPr>
            <a:spLocks noChangeArrowheads="1"/>
          </p:cNvSpPr>
          <p:nvPr/>
        </p:nvSpPr>
        <p:spPr bwMode="auto">
          <a:xfrm>
            <a:off x="4935984" y="4034372"/>
            <a:ext cx="1930813" cy="422218"/>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7" name="AutoShape 6">
            <a:extLst>
              <a:ext uri="{FF2B5EF4-FFF2-40B4-BE49-F238E27FC236}">
                <a16:creationId xmlns:a16="http://schemas.microsoft.com/office/drawing/2014/main" id="{B6189A02-D2F8-447D-8426-A41BBAE1F656}"/>
              </a:ext>
            </a:extLst>
          </p:cNvPr>
          <p:cNvSpPr>
            <a:spLocks noChangeArrowheads="1"/>
          </p:cNvSpPr>
          <p:nvPr/>
        </p:nvSpPr>
        <p:spPr bwMode="auto">
          <a:xfrm>
            <a:off x="6866797" y="4034372"/>
            <a:ext cx="1922095" cy="422218"/>
          </a:xfrm>
          <a:prstGeom prst="roundRect">
            <a:avLst>
              <a:gd name="adj" fmla="val 16667"/>
            </a:avLst>
          </a:prstGeom>
          <a:noFill/>
          <a:ln w="28575" algn="ctr">
            <a:solidFill>
              <a:srgbClr val="FF9900"/>
            </a:solidFill>
            <a:round/>
            <a:headEnd/>
            <a:tailEnd/>
          </a:ln>
          <a:effectLst/>
          <a:extLst>
            <a:ext uri="{909E8E84-426E-40DD-AFC4-6F175D3DCCD1}">
              <a14:hiddenFill xmlns:a14="http://schemas.microsoft.com/office/drawing/2010/main">
                <a:solidFill>
                  <a:srgbClr val="007CB6"/>
                </a:solidFill>
              </a14:hiddenFill>
            </a:ext>
            <a:ext uri="{AF507438-7753-43E0-B8FC-AC1667EBCBE1}">
              <a14:hiddenEffects xmlns:a14="http://schemas.microsoft.com/office/drawing/2010/main">
                <a:effectLst>
                  <a:outerShdw dist="35921" dir="2700000" algn="ctr" rotWithShape="0">
                    <a:srgbClr val="001F3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Tree>
    <p:extLst>
      <p:ext uri="{BB962C8B-B14F-4D97-AF65-F5344CB8AC3E}">
        <p14:creationId xmlns:p14="http://schemas.microsoft.com/office/powerpoint/2010/main" val="114851532"/>
      </p:ext>
    </p:extLst>
  </p:cSld>
  <p:clrMapOvr>
    <a:masterClrMapping/>
  </p:clrMapOvr>
  <mc:AlternateContent xmlns:mc="http://schemas.openxmlformats.org/markup-compatibility/2006" xmlns:p14="http://schemas.microsoft.com/office/powerpoint/2010/main">
    <mc:Choice Requires="p14">
      <p:transition spd="slow" p14:dur="2000" advTm="25877"/>
    </mc:Choice>
    <mc:Fallback xmlns="">
      <p:transition spd="slow" advTm="25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hape"/>
          <p:cNvSpPr/>
          <p:nvPr/>
        </p:nvSpPr>
        <p:spPr>
          <a:xfrm>
            <a:off x="2998535" y="3033021"/>
            <a:ext cx="6194929" cy="2214651"/>
          </a:xfrm>
          <a:prstGeom prst="rect">
            <a:avLst/>
          </a:prstGeom>
          <a:noFill/>
          <a:ln>
            <a:noFill/>
          </a:ln>
        </p:spPr>
        <p:txBody>
          <a:bodyPr anchor="ctr"/>
          <a:lstStyle>
            <a:lvl1pPr marL="0" algn="r" defTabSz="914400" rtl="0" eaLnBrk="1" latinLnBrk="0" hangingPunct="1">
              <a:defRPr lang="en-US" altLang="en-US" sz="700" b="0" i="0" kern="1200" smtClean="0">
                <a:solidFill>
                  <a:schemeClr val="bg1"/>
                </a:solidFill>
                <a:latin typeface="Amazon Ember"/>
                <a:ea typeface="Amazon Ember"/>
                <a:cs typeface="Amazon Ember"/>
              </a:defRPr>
            </a:lvl1pPr>
            <a:lvl2pPr marL="457200" lvl="1" algn="l" defTabSz="914400" rtl="0" eaLnBrk="1" latinLnBrk="0" hangingPunct="1">
              <a:defRPr lang="en-US" altLang="en-US" sz="1800" kern="1200" smtClean="0">
                <a:solidFill>
                  <a:schemeClr val="tx1"/>
                </a:solidFill>
                <a:latin typeface="+mn-lt"/>
                <a:ea typeface="+mn-ea"/>
                <a:cs typeface="+mn-cs"/>
              </a:defRPr>
            </a:lvl2pPr>
            <a:lvl3pPr marL="914400" lvl="2" algn="l" defTabSz="914400" rtl="0" eaLnBrk="1" latinLnBrk="0" hangingPunct="1">
              <a:defRPr lang="en-US" altLang="en-US" sz="1800" kern="1200" smtClean="0">
                <a:solidFill>
                  <a:schemeClr val="tx1"/>
                </a:solidFill>
                <a:latin typeface="+mn-lt"/>
                <a:ea typeface="+mn-ea"/>
                <a:cs typeface="+mn-cs"/>
              </a:defRPr>
            </a:lvl3pPr>
            <a:lvl4pPr marL="1371600" lvl="3" algn="l" defTabSz="914400" rtl="0" eaLnBrk="1" latinLnBrk="0" hangingPunct="1">
              <a:defRPr lang="en-US" altLang="en-US" sz="1800" kern="1200" smtClean="0">
                <a:solidFill>
                  <a:schemeClr val="tx1"/>
                </a:solidFill>
                <a:latin typeface="+mn-lt"/>
                <a:ea typeface="+mn-ea"/>
                <a:cs typeface="+mn-cs"/>
              </a:defRPr>
            </a:lvl4pPr>
            <a:lvl5pPr marL="1828800" lvl="4" algn="l" defTabSz="914400" rtl="0" eaLnBrk="1" latinLnBrk="0" hangingPunct="1">
              <a:defRPr lang="en-US" altLang="en-US" sz="1800" kern="1200" smtClean="0">
                <a:solidFill>
                  <a:schemeClr val="tx1"/>
                </a:solidFill>
                <a:latin typeface="+mn-lt"/>
                <a:ea typeface="+mn-ea"/>
                <a:cs typeface="+mn-cs"/>
              </a:defRPr>
            </a:lvl5pPr>
            <a:lvl6pPr marL="2286000" lvl="5" algn="l" defTabSz="914400" rtl="0" eaLnBrk="1" latinLnBrk="0" hangingPunct="1">
              <a:defRPr lang="en-US" altLang="en-US" sz="1800" kern="1200" smtClean="0">
                <a:solidFill>
                  <a:schemeClr val="tx1"/>
                </a:solidFill>
                <a:latin typeface="+mn-lt"/>
                <a:ea typeface="+mn-ea"/>
                <a:cs typeface="+mn-cs"/>
              </a:defRPr>
            </a:lvl6pPr>
            <a:lvl7pPr marL="2743200" lvl="6" algn="l" defTabSz="914400" rtl="0" eaLnBrk="1" latinLnBrk="0" hangingPunct="1">
              <a:defRPr lang="en-US" altLang="en-US" sz="1800" kern="1200" smtClean="0">
                <a:solidFill>
                  <a:schemeClr val="tx1"/>
                </a:solidFill>
                <a:latin typeface="+mn-lt"/>
                <a:ea typeface="+mn-ea"/>
                <a:cs typeface="+mn-cs"/>
              </a:defRPr>
            </a:lvl7pPr>
            <a:lvl8pPr marL="3200400" lvl="7" algn="l" defTabSz="914400" rtl="0" eaLnBrk="1" latinLnBrk="0" hangingPunct="1">
              <a:defRPr lang="en-US" altLang="en-US" sz="1800" kern="1200" smtClean="0">
                <a:solidFill>
                  <a:schemeClr val="tx1"/>
                </a:solidFill>
                <a:latin typeface="+mn-lt"/>
                <a:ea typeface="+mn-ea"/>
                <a:cs typeface="+mn-cs"/>
              </a:defRPr>
            </a:lvl8pPr>
            <a:lvl9pPr marL="3657600" lvl="8" algn="l" defTabSz="914400" rtl="0" eaLnBrk="1" latinLnBrk="0" hangingPunct="1">
              <a:defRPr lang="en-US" altLang="en-US" sz="1800" kern="1200" smtClean="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0" b="0" i="0" u="none" strike="noStrike" kern="1200" cap="none" spc="0" normalizeH="0" baseline="0" noProof="0" dirty="0">
                <a:ln>
                  <a:noFill/>
                </a:ln>
                <a:solidFill>
                  <a:srgbClr val="EAEDED"/>
                </a:solidFill>
                <a:effectLst/>
                <a:uLnTx/>
                <a:uFillTx/>
                <a:latin typeface="Amazon Ember Display Heavy" panose="020F0803020204020204" pitchFamily="34" charset="0"/>
                <a:ea typeface="Amazon Ember Display Heavy" panose="020F0803020204020204" pitchFamily="34" charset="0"/>
                <a:cs typeface="Amazon Ember Display Heavy" panose="020F0803020204020204" pitchFamily="34" charset="0"/>
              </a:rPr>
              <a:t>Thank You</a:t>
            </a:r>
            <a:endParaRPr kumimoji="0" lang="en-US" altLang="en-US" sz="700" b="0" i="0" u="none" strike="noStrike" kern="1200" cap="none" spc="0" normalizeH="0" baseline="0" noProof="0" dirty="0">
              <a:ln>
                <a:noFill/>
              </a:ln>
              <a:solidFill>
                <a:srgbClr val="EAEDED"/>
              </a:solidFill>
              <a:effectLst/>
              <a:uLnTx/>
              <a:uFillTx/>
              <a:latin typeface="Amazon Ember Display Heavy" panose="020F0803020204020204" pitchFamily="34" charset="0"/>
              <a:ea typeface="Amazon Ember Display Heavy" panose="020F0803020204020204" pitchFamily="34" charset="0"/>
              <a:cs typeface="Amazon Ember Display Heavy" panose="020F08030202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srgbClr val="007CB6"/>
              </a:solidFill>
              <a:effectLst/>
              <a:uLnTx/>
              <a:uFillTx/>
              <a:latin typeface="Amazon Ember Light"/>
              <a:ea typeface="Amazon Ember Light"/>
              <a:cs typeface="Amazon Ember Light"/>
            </a:endParaRPr>
          </a:p>
        </p:txBody>
      </p:sp>
      <p:pic>
        <p:nvPicPr>
          <p:cNvPr id="4" name="Picture 3">
            <a:extLst>
              <a:ext uri="{FF2B5EF4-FFF2-40B4-BE49-F238E27FC236}">
                <a16:creationId xmlns:a16="http://schemas.microsoft.com/office/drawing/2014/main" id="{E8D4EDE7-32C5-4DC9-BEAC-50B9A9ECC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2509" y="528549"/>
            <a:ext cx="8426982" cy="211071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42941" y="418133"/>
            <a:ext cx="4851346"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rPr>
              <a:t>Approval Policies</a:t>
            </a:r>
          </a:p>
        </p:txBody>
      </p:sp>
      <p:cxnSp>
        <p:nvCxnSpPr>
          <p:cNvPr id="4" name="Straight Connector 3">
            <a:extLst>
              <a:ext uri="{FF2B5EF4-FFF2-40B4-BE49-F238E27FC236}">
                <a16:creationId xmlns:a16="http://schemas.microsoft.com/office/drawing/2014/main" id="{6BC0B9B5-2D63-4E8A-85D5-CBF8194D4B09}"/>
              </a:ext>
            </a:extLst>
          </p:cNvPr>
          <p:cNvCxnSpPr>
            <a:cxnSpLocks/>
          </p:cNvCxnSpPr>
          <p:nvPr/>
        </p:nvCxnSpPr>
        <p:spPr>
          <a:xfrm>
            <a:off x="730754" y="2465899"/>
            <a:ext cx="0" cy="2475785"/>
          </a:xfrm>
          <a:prstGeom prst="line">
            <a:avLst/>
          </a:prstGeom>
          <a:ln w="28575">
            <a:solidFill>
              <a:srgbClr val="827AF0"/>
            </a:solidFill>
          </a:ln>
        </p:spPr>
        <p:style>
          <a:lnRef idx="1">
            <a:schemeClr val="accent1"/>
          </a:lnRef>
          <a:fillRef idx="0">
            <a:schemeClr val="accent1"/>
          </a:fillRef>
          <a:effectRef idx="0">
            <a:schemeClr val="accent1"/>
          </a:effectRef>
          <a:fontRef idx="minor">
            <a:schemeClr val="tx1"/>
          </a:fontRef>
        </p:style>
      </p:cxnSp>
      <p:sp>
        <p:nvSpPr>
          <p:cNvPr id="5" name="Title 2">
            <a:extLst>
              <a:ext uri="{FF2B5EF4-FFF2-40B4-BE49-F238E27FC236}">
                <a16:creationId xmlns:a16="http://schemas.microsoft.com/office/drawing/2014/main" id="{F67CD69F-75F9-4C0A-B568-65837B576891}"/>
              </a:ext>
            </a:extLst>
          </p:cNvPr>
          <p:cNvSpPr txBox="1">
            <a:spLocks/>
          </p:cNvSpPr>
          <p:nvPr/>
        </p:nvSpPr>
        <p:spPr>
          <a:xfrm>
            <a:off x="942941" y="2465899"/>
            <a:ext cx="5823658" cy="3110938"/>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buFont typeface="Arial" panose="020B0604020202020204" pitchFamily="34" charset="0"/>
              <a:buChar char="•"/>
            </a:pPr>
            <a:r>
              <a:rPr lang="en-US" sz="2000" dirty="0">
                <a:solidFill>
                  <a:srgbClr val="FFFFFF"/>
                </a:solidFill>
              </a:rPr>
              <a:t>Each level of approval can have more than one approver. Only one approval is needed at each level.</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Approvers are notified of pending orders through email as well as when they log into their Amazon Business account. </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Only active account users can be configured as approvers. </a:t>
            </a:r>
          </a:p>
          <a:p>
            <a:pPr marR="0" lvl="0" algn="l" defTabSz="914400" rtl="0" eaLnBrk="1" fontAlgn="auto" latinLnBrk="0" hangingPunct="1">
              <a:lnSpc>
                <a:spcPct val="90000"/>
              </a:lnSpc>
              <a:spcBef>
                <a:spcPct val="0"/>
              </a:spcBef>
              <a:spcAft>
                <a:spcPts val="0"/>
              </a:spcAft>
              <a:buClrTx/>
              <a:buSzTx/>
              <a:tabLst/>
              <a:defRPr/>
            </a:pPr>
            <a:br>
              <a:rPr kumimoji="0" lang="en-US" sz="2000" b="0" i="0" u="none" strike="noStrike" kern="1200" cap="none" spc="0" normalizeH="0" baseline="0" noProof="0" dirty="0">
                <a:ln>
                  <a:noFill/>
                </a:ln>
                <a:solidFill>
                  <a:srgbClr val="FFFFFF"/>
                </a:solidFill>
                <a:effectLst/>
                <a:uLnTx/>
                <a:uFillTx/>
                <a:latin typeface="Amazon Ember Light"/>
                <a:ea typeface="+mj-ea"/>
                <a:cs typeface="+mj-cs"/>
              </a:rPr>
            </a:br>
            <a:endParaRPr kumimoji="0" lang="en-US" sz="2000" b="0" i="0" u="none" strike="noStrike" kern="1200" cap="none" spc="0" normalizeH="0" baseline="0" noProof="0" dirty="0">
              <a:ln>
                <a:noFill/>
              </a:ln>
              <a:solidFill>
                <a:srgbClr val="FFFFFF"/>
              </a:solidFill>
              <a:effectLst/>
              <a:uLnTx/>
              <a:uFillTx/>
              <a:latin typeface="Amazon Ember Light"/>
              <a:ea typeface="+mj-ea"/>
              <a:cs typeface="+mj-cs"/>
            </a:endParaRPr>
          </a:p>
        </p:txBody>
      </p:sp>
      <p:sp>
        <p:nvSpPr>
          <p:cNvPr id="7" name="Rectangle 6">
            <a:extLst>
              <a:ext uri="{FF2B5EF4-FFF2-40B4-BE49-F238E27FC236}">
                <a16:creationId xmlns:a16="http://schemas.microsoft.com/office/drawing/2014/main" id="{B80F10D4-E888-4A7A-8336-DD12EEA29C1B}"/>
              </a:ext>
            </a:extLst>
          </p:cNvPr>
          <p:cNvSpPr/>
          <p:nvPr/>
        </p:nvSpPr>
        <p:spPr>
          <a:xfrm>
            <a:off x="778510" y="1355094"/>
            <a:ext cx="5619205" cy="646331"/>
          </a:xfrm>
          <a:prstGeom prst="rect">
            <a:avLst/>
          </a:prstGeom>
        </p:spPr>
        <p:txBody>
          <a:bodyPr wrap="square">
            <a:spAutoFit/>
          </a:bodyPr>
          <a:lstStyle/>
          <a:p>
            <a:r>
              <a:rPr lang="en-US" b="1" dirty="0">
                <a:solidFill>
                  <a:srgbClr val="827AF0"/>
                </a:solidFill>
                <a:ea typeface="Amazon Ember" panose="02000000000000000000" pitchFamily="2" charset="0"/>
              </a:rPr>
              <a:t>Approval workflows provide visibility and control over purchasing </a:t>
            </a:r>
          </a:p>
        </p:txBody>
      </p:sp>
      <p:pic>
        <p:nvPicPr>
          <p:cNvPr id="8" name="Picture 7">
            <a:extLst>
              <a:ext uri="{FF2B5EF4-FFF2-40B4-BE49-F238E27FC236}">
                <a16:creationId xmlns:a16="http://schemas.microsoft.com/office/drawing/2014/main" id="{9B058CF8-9A40-4806-99C3-ED72FBE9DD9A}"/>
              </a:ext>
            </a:extLst>
          </p:cNvPr>
          <p:cNvPicPr>
            <a:picLocks noChangeAspect="1"/>
          </p:cNvPicPr>
          <p:nvPr/>
        </p:nvPicPr>
        <p:blipFill>
          <a:blip r:embed="rId3"/>
          <a:stretch>
            <a:fillRect/>
          </a:stretch>
        </p:blipFill>
        <p:spPr>
          <a:xfrm>
            <a:off x="6766599" y="741236"/>
            <a:ext cx="5123654" cy="5375528"/>
          </a:xfrm>
          <a:prstGeom prst="rect">
            <a:avLst/>
          </a:prstGeom>
        </p:spPr>
      </p:pic>
      <p:sp>
        <p:nvSpPr>
          <p:cNvPr id="9" name="Rounded Rectangle 9">
            <a:extLst>
              <a:ext uri="{FF2B5EF4-FFF2-40B4-BE49-F238E27FC236}">
                <a16:creationId xmlns:a16="http://schemas.microsoft.com/office/drawing/2014/main" id="{2628E8D5-39A5-4A73-A1FB-5A532B006A30}"/>
              </a:ext>
            </a:extLst>
          </p:cNvPr>
          <p:cNvSpPr/>
          <p:nvPr/>
        </p:nvSpPr>
        <p:spPr>
          <a:xfrm flipV="1">
            <a:off x="9275875" y="1230210"/>
            <a:ext cx="1476207" cy="57756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48620FB4-C6EA-434F-98F8-5A98B6BA572E}"/>
              </a:ext>
            </a:extLst>
          </p:cNvPr>
          <p:cNvSpPr/>
          <p:nvPr/>
        </p:nvSpPr>
        <p:spPr>
          <a:xfrm flipV="1">
            <a:off x="7981772" y="3703790"/>
            <a:ext cx="1761317" cy="38343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07497BBF-106E-43A4-989B-12334FF07E93}"/>
              </a:ext>
            </a:extLst>
          </p:cNvPr>
          <p:cNvSpPr/>
          <p:nvPr/>
        </p:nvSpPr>
        <p:spPr>
          <a:xfrm flipV="1">
            <a:off x="6774074" y="5875282"/>
            <a:ext cx="866947" cy="24148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CF0224D5-17FC-41C4-A7C4-EC52B161398C}"/>
              </a:ext>
            </a:extLst>
          </p:cNvPr>
          <p:cNvSpPr/>
          <p:nvPr/>
        </p:nvSpPr>
        <p:spPr>
          <a:xfrm flipV="1">
            <a:off x="6774073" y="2082467"/>
            <a:ext cx="5116179" cy="88144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9098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42940" y="418133"/>
            <a:ext cx="11143957"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Approval Workflow – User Experience</a:t>
            </a:r>
            <a:endParaRPr kumimoji="0" lang="en-US" sz="4400" b="1" i="0" u="none" strike="noStrike" kern="1200" cap="none" spc="0" normalizeH="0" baseline="0" noProof="0" dirty="0">
              <a:ln>
                <a:noFill/>
              </a:ln>
              <a:solidFill>
                <a:srgbClr val="FF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5" name="Title 2">
            <a:extLst>
              <a:ext uri="{FF2B5EF4-FFF2-40B4-BE49-F238E27FC236}">
                <a16:creationId xmlns:a16="http://schemas.microsoft.com/office/drawing/2014/main" id="{F67CD69F-75F9-4C0A-B568-65837B576891}"/>
              </a:ext>
            </a:extLst>
          </p:cNvPr>
          <p:cNvSpPr txBox="1">
            <a:spLocks/>
          </p:cNvSpPr>
          <p:nvPr/>
        </p:nvSpPr>
        <p:spPr>
          <a:xfrm>
            <a:off x="603492" y="1802831"/>
            <a:ext cx="5397915" cy="4471846"/>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buFont typeface="Arial" panose="020B0604020202020204" pitchFamily="34" charset="0"/>
              <a:buChar char="•"/>
            </a:pPr>
            <a:endParaRPr lang="en-US" sz="2000" dirty="0">
              <a:solidFill>
                <a:srgbClr val="FFFFFF"/>
              </a:solidFill>
            </a:endParaRPr>
          </a:p>
          <a:p>
            <a:r>
              <a:rPr lang="en-US" sz="2000" b="1" u="sng" dirty="0">
                <a:solidFill>
                  <a:srgbClr val="827AF0"/>
                </a:solidFill>
                <a:ea typeface="Amazon Ember" panose="02000000000000000000" pitchFamily="2" charset="0"/>
              </a:rPr>
              <a:t>How do I order with Approvals configured?</a:t>
            </a:r>
          </a:p>
          <a:p>
            <a:endParaRPr lang="en-US" sz="2000" b="1" u="sng" dirty="0">
              <a:solidFill>
                <a:schemeClr val="accent3"/>
              </a:solidFill>
              <a:ea typeface="Amazon Ember" panose="02000000000000000000" pitchFamily="2" charset="0"/>
            </a:endParaRPr>
          </a:p>
          <a:p>
            <a:endParaRPr lang="en-US" sz="2000" dirty="0">
              <a:solidFill>
                <a:schemeClr val="accent3"/>
              </a:solidFill>
              <a:ea typeface="Amazon Ember" panose="02000000000000000000" pitchFamily="2" charset="0"/>
            </a:endParaRPr>
          </a:p>
          <a:p>
            <a:pPr marL="342900" lvl="0" indent="-342900">
              <a:buFont typeface="Arial" panose="020B0604020202020204" pitchFamily="34" charset="0"/>
              <a:buChar char="•"/>
            </a:pPr>
            <a:r>
              <a:rPr lang="en-US" sz="2000" dirty="0">
                <a:solidFill>
                  <a:srgbClr val="FFFFFF"/>
                </a:solidFill>
              </a:rPr>
              <a:t>There are no additional steps to take to submit your order for approval. Check out as you normally would and you will see the option at checkout. As an approver, you will not have to approve your own orders despite selecting </a:t>
            </a:r>
            <a:r>
              <a:rPr lang="en-US" sz="2000" b="1" dirty="0">
                <a:solidFill>
                  <a:srgbClr val="FFFFFF"/>
                </a:solidFill>
              </a:rPr>
              <a:t>Submit order for approval </a:t>
            </a:r>
            <a:r>
              <a:rPr lang="en-US" sz="2000" dirty="0">
                <a:solidFill>
                  <a:srgbClr val="FFFFFF"/>
                </a:solidFill>
              </a:rPr>
              <a:t>at checkout.</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Your order will not be processed until it is approved by the appropriate approver. Keep this in mind for shipping timelines. You will be notified over email once your order is submitted and then again once your order has been approved and processed. Just as with a normal order on Amazon, you will also receive relevant shipping updates.</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If your order is not approved </a:t>
            </a:r>
            <a:r>
              <a:rPr lang="en-US" sz="2000" b="1" dirty="0">
                <a:solidFill>
                  <a:srgbClr val="FFFFFF"/>
                </a:solidFill>
              </a:rPr>
              <a:t>within 7 days</a:t>
            </a:r>
            <a:r>
              <a:rPr lang="en-US" sz="2000" dirty="0">
                <a:solidFill>
                  <a:srgbClr val="FFFFFF"/>
                </a:solidFill>
              </a:rPr>
              <a:t>, the order will automatically be canceled; however, the items in your order will not be deleted. If your order is canceled, you will need to submit the order again for approval.</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000" b="0" i="0" u="none" strike="noStrike" kern="1200" cap="none" spc="0" normalizeH="0" baseline="0" noProof="0" dirty="0">
                <a:ln>
                  <a:noFill/>
                </a:ln>
                <a:solidFill>
                  <a:srgbClr val="FFFFFF"/>
                </a:solidFill>
                <a:effectLst/>
                <a:uLnTx/>
                <a:uFillTx/>
                <a:latin typeface="Amazon Ember Light"/>
                <a:ea typeface="+mj-ea"/>
                <a:cs typeface="+mj-cs"/>
              </a:rPr>
            </a:br>
            <a:endParaRPr kumimoji="0" lang="en-US" sz="2000" b="0" i="0" u="none" strike="noStrike" kern="1200" cap="none" spc="0" normalizeH="0" baseline="0" noProof="0" dirty="0">
              <a:ln>
                <a:noFill/>
              </a:ln>
              <a:solidFill>
                <a:srgbClr val="FFFFFF"/>
              </a:solidFill>
              <a:effectLst/>
              <a:uLnTx/>
              <a:uFillTx/>
              <a:latin typeface="Amazon Ember Light"/>
              <a:ea typeface="+mj-ea"/>
              <a:cs typeface="+mj-cs"/>
            </a:endParaRPr>
          </a:p>
        </p:txBody>
      </p:sp>
      <p:sp>
        <p:nvSpPr>
          <p:cNvPr id="7" name="Text Placeholder 2">
            <a:extLst>
              <a:ext uri="{FF2B5EF4-FFF2-40B4-BE49-F238E27FC236}">
                <a16:creationId xmlns:a16="http://schemas.microsoft.com/office/drawing/2014/main" id="{8CD67EBE-2C1C-46F4-881C-32BB0206801F}"/>
              </a:ext>
            </a:extLst>
          </p:cNvPr>
          <p:cNvSpPr txBox="1">
            <a:spLocks/>
          </p:cNvSpPr>
          <p:nvPr/>
        </p:nvSpPr>
        <p:spPr>
          <a:xfrm>
            <a:off x="756204" y="1311519"/>
            <a:ext cx="9932008" cy="454832"/>
          </a:xfrm>
          <a:prstGeom prst="rect">
            <a:avLst/>
          </a:prstGeom>
        </p:spPr>
        <p:txBody>
          <a:bodyPr vert="horz" lIns="0" tIns="0" rIns="0" bIns="0" numCol="1" spcCol="347472" rtlCol="0">
            <a:noAutofit/>
          </a:bodyPr>
          <a:lstStyle>
            <a:lvl1pPr marL="0" indent="0" algn="l" defTabSz="914400" rtl="0" eaLnBrk="1" latinLnBrk="0" hangingPunct="1">
              <a:lnSpc>
                <a:spcPct val="90000"/>
              </a:lnSpc>
              <a:spcBef>
                <a:spcPts val="0"/>
              </a:spcBef>
              <a:spcAft>
                <a:spcPts val="0"/>
              </a:spcAft>
              <a:buFont typeface="Arial" panose="020B0604020202020204" pitchFamily="34" charset="0"/>
              <a:buNone/>
              <a:defRPr sz="1600" b="0" i="0" kern="1200">
                <a:solidFill>
                  <a:schemeClr val="tx2"/>
                </a:solidFill>
                <a:latin typeface="Amazon Ember" panose="02000000000000000000" pitchFamily="2" charset="0"/>
                <a:ea typeface="Amazon Ember" panose="02000000000000000000" pitchFamily="2" charset="0"/>
                <a:cs typeface="+mn-cs"/>
              </a:defRPr>
            </a:lvl1pPr>
            <a:lvl2pPr marL="11113" indent="0" algn="l" defTabSz="914400" rtl="0" eaLnBrk="1" latinLnBrk="0" hangingPunct="1">
              <a:lnSpc>
                <a:spcPct val="150000"/>
              </a:lnSpc>
              <a:spcBef>
                <a:spcPts val="500"/>
              </a:spcBef>
              <a:spcAft>
                <a:spcPts val="800"/>
              </a:spcAft>
              <a:buFont typeface="Arial" panose="020B0604020202020204" pitchFamily="34" charset="0"/>
              <a:buNone/>
              <a:tabLst/>
              <a:defRPr sz="1200" b="0" i="0" kern="1200">
                <a:solidFill>
                  <a:schemeClr val="tx1"/>
                </a:solidFill>
                <a:latin typeface="Amazon Ember Light" panose="02000000000000000000" pitchFamily="2" charset="0"/>
                <a:ea typeface="Amazon Ember Light" panose="02000000000000000000" pitchFamily="2" charset="0"/>
                <a:cs typeface="+mn-cs"/>
              </a:defRPr>
            </a:lvl2pPr>
            <a:lvl3pPr marL="228600" indent="-228600" algn="l" defTabSz="914400" rtl="0" eaLnBrk="1" latinLnBrk="0" hangingPunct="1">
              <a:lnSpc>
                <a:spcPct val="150000"/>
              </a:lnSpc>
              <a:spcBef>
                <a:spcPts val="500"/>
              </a:spcBef>
              <a:spcAft>
                <a:spcPts val="200"/>
              </a:spcAft>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3pPr>
            <a:lvl4pPr marL="458788" indent="-230188" algn="l" defTabSz="914400" rtl="0" eaLnBrk="1" latinLnBrk="0" hangingPunct="1">
              <a:lnSpc>
                <a:spcPct val="150000"/>
              </a:lnSpc>
              <a:spcBef>
                <a:spcPts val="500"/>
              </a:spcBef>
              <a:spcAft>
                <a:spcPts val="200"/>
              </a:spcAft>
              <a:buClr>
                <a:schemeClr val="accent1"/>
              </a:buClr>
              <a:buSzPct val="80000"/>
              <a:buFont typeface="Courier New" pitchFamily="2" charset="0"/>
              <a:buChar char="o"/>
              <a:tabLst/>
              <a:defRPr sz="1200" b="0" i="0" kern="1200">
                <a:solidFill>
                  <a:schemeClr val="tx1"/>
                </a:solidFill>
                <a:latin typeface="Amazon Ember Light" panose="02000000000000000000" pitchFamily="2" charset="0"/>
                <a:ea typeface="Amazon Ember Light" panose="02000000000000000000" pitchFamily="2" charset="0"/>
                <a:cs typeface="+mn-cs"/>
              </a:defRPr>
            </a:lvl4pPr>
            <a:lvl5pPr marL="749300" indent="-230188" algn="l" defTabSz="914400" rtl="0" eaLnBrk="1" latinLnBrk="0" hangingPunct="1">
              <a:lnSpc>
                <a:spcPct val="150000"/>
              </a:lnSpc>
              <a:spcBef>
                <a:spcPts val="500"/>
              </a:spcBef>
              <a:spcAft>
                <a:spcPts val="200"/>
              </a:spcAft>
              <a:buClr>
                <a:schemeClr val="tx2"/>
              </a:buClr>
              <a:buFont typeface="Arial" panose="020B0604020202020204" pitchFamily="34" charset="0"/>
              <a:buChar char="•"/>
              <a:tabLst/>
              <a:defRPr sz="1200" b="0" i="0" kern="1200">
                <a:solidFill>
                  <a:schemeClr val="tx1"/>
                </a:solidFill>
                <a:latin typeface="Amazon Ember Light" panose="02000000000000000000" pitchFamily="2" charset="0"/>
                <a:ea typeface="Amazon Ember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827AF0"/>
                </a:solidFill>
                <a:latin typeface="+mn-lt"/>
              </a:rPr>
              <a:t>Orders placed on the account are subject to approval before being fulfilled</a:t>
            </a:r>
          </a:p>
          <a:p>
            <a:endParaRPr lang="en-US" sz="1800" dirty="0">
              <a:solidFill>
                <a:schemeClr val="accent3"/>
              </a:solidFill>
              <a:latin typeface="+mn-lt"/>
            </a:endParaRPr>
          </a:p>
        </p:txBody>
      </p:sp>
      <p:pic>
        <p:nvPicPr>
          <p:cNvPr id="8" name="Picture 7">
            <a:extLst>
              <a:ext uri="{FF2B5EF4-FFF2-40B4-BE49-F238E27FC236}">
                <a16:creationId xmlns:a16="http://schemas.microsoft.com/office/drawing/2014/main" id="{85A5F61E-96B8-4EF0-B963-71E9C5963E9A}"/>
              </a:ext>
            </a:extLst>
          </p:cNvPr>
          <p:cNvPicPr>
            <a:picLocks noChangeAspect="1"/>
          </p:cNvPicPr>
          <p:nvPr/>
        </p:nvPicPr>
        <p:blipFill>
          <a:blip r:embed="rId3"/>
          <a:stretch>
            <a:fillRect/>
          </a:stretch>
        </p:blipFill>
        <p:spPr>
          <a:xfrm>
            <a:off x="7339056" y="2087599"/>
            <a:ext cx="3148498" cy="3591098"/>
          </a:xfrm>
          <a:prstGeom prst="rect">
            <a:avLst/>
          </a:prstGeom>
          <a:ln w="9525" cap="sq">
            <a:solidFill>
              <a:schemeClr val="accent1"/>
            </a:solidFill>
            <a:prstDash val="solid"/>
            <a:miter lim="800000"/>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4578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42940" y="418133"/>
            <a:ext cx="6663661"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rPr>
              <a:t>Approving an Order</a:t>
            </a:r>
          </a:p>
        </p:txBody>
      </p:sp>
      <p:sp>
        <p:nvSpPr>
          <p:cNvPr id="5" name="Title 2">
            <a:extLst>
              <a:ext uri="{FF2B5EF4-FFF2-40B4-BE49-F238E27FC236}">
                <a16:creationId xmlns:a16="http://schemas.microsoft.com/office/drawing/2014/main" id="{F67CD69F-75F9-4C0A-B568-65837B576891}"/>
              </a:ext>
            </a:extLst>
          </p:cNvPr>
          <p:cNvSpPr txBox="1">
            <a:spLocks/>
          </p:cNvSpPr>
          <p:nvPr/>
        </p:nvSpPr>
        <p:spPr>
          <a:xfrm>
            <a:off x="551055" y="1873530"/>
            <a:ext cx="5823658" cy="362291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buFont typeface="Arial" panose="020B0604020202020204" pitchFamily="34" charset="0"/>
              <a:buChar char="•"/>
            </a:pPr>
            <a:r>
              <a:rPr lang="en-US" sz="2000" dirty="0">
                <a:solidFill>
                  <a:srgbClr val="FFFFFF"/>
                </a:solidFill>
              </a:rPr>
              <a:t>When a user places an order with an approval policy required, the approver will get an email notifying them of the request.</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Once a purchase is submitted for approval, the order is held for 7 days. Approval requests that are not completed within 7 days will be rejected</a:t>
            </a:r>
          </a:p>
          <a:p>
            <a:pPr marL="342900" lvl="0" indent="-342900">
              <a:buFont typeface="Arial" panose="020B0604020202020204" pitchFamily="34" charset="0"/>
              <a:buChar char="•"/>
            </a:pPr>
            <a:endParaRPr lang="en-US" sz="2000" dirty="0">
              <a:solidFill>
                <a:srgbClr val="FFFFFF"/>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000" b="0" i="0" u="none" strike="noStrike" kern="1200" cap="none" spc="0" normalizeH="0" baseline="0" noProof="0" dirty="0">
                <a:ln>
                  <a:noFill/>
                </a:ln>
                <a:solidFill>
                  <a:srgbClr val="FFFFFF"/>
                </a:solidFill>
                <a:effectLst/>
                <a:uLnTx/>
                <a:uFillTx/>
                <a:latin typeface="Amazon Ember Light"/>
                <a:ea typeface="+mj-ea"/>
                <a:cs typeface="+mj-cs"/>
              </a:rPr>
            </a:br>
            <a:endParaRPr kumimoji="0" lang="en-US" sz="2000" b="0" i="0" u="none" strike="noStrike" kern="1200" cap="none" spc="0" normalizeH="0" baseline="0" noProof="0" dirty="0">
              <a:ln>
                <a:noFill/>
              </a:ln>
              <a:solidFill>
                <a:srgbClr val="FFFFFF"/>
              </a:solidFill>
              <a:effectLst/>
              <a:uLnTx/>
              <a:uFillTx/>
              <a:latin typeface="Amazon Ember Light"/>
              <a:ea typeface="+mj-ea"/>
              <a:cs typeface="+mj-cs"/>
            </a:endParaRPr>
          </a:p>
        </p:txBody>
      </p:sp>
      <p:pic>
        <p:nvPicPr>
          <p:cNvPr id="8" name="Picture 7">
            <a:extLst>
              <a:ext uri="{FF2B5EF4-FFF2-40B4-BE49-F238E27FC236}">
                <a16:creationId xmlns:a16="http://schemas.microsoft.com/office/drawing/2014/main" id="{678CF544-1ECC-4615-BEC8-CA975B95A2AD}"/>
              </a:ext>
            </a:extLst>
          </p:cNvPr>
          <p:cNvPicPr>
            <a:picLocks noChangeAspect="1"/>
          </p:cNvPicPr>
          <p:nvPr/>
        </p:nvPicPr>
        <p:blipFill rotWithShape="1">
          <a:blip r:embed="rId3"/>
          <a:srcRect l="810" t="934" r="1416" b="2070"/>
          <a:stretch/>
        </p:blipFill>
        <p:spPr>
          <a:xfrm>
            <a:off x="6766599" y="984357"/>
            <a:ext cx="5077951" cy="5042127"/>
          </a:xfrm>
          <a:prstGeom prst="rect">
            <a:avLst/>
          </a:prstGeom>
          <a:ln w="9525" cap="sq">
            <a:solidFill>
              <a:schemeClr val="accent1"/>
            </a:solidFill>
            <a:prstDash val="solid"/>
            <a:miter lim="800000"/>
          </a:ln>
          <a:effectLst>
            <a:outerShdw blurRad="50800" dist="38100" dir="5400000" algn="t" rotWithShape="0">
              <a:prstClr val="black">
                <a:alpha val="40000"/>
              </a:prstClr>
            </a:outerShdw>
          </a:effectLst>
        </p:spPr>
      </p:pic>
      <p:pic>
        <p:nvPicPr>
          <p:cNvPr id="9" name="Picture 4">
            <a:extLst>
              <a:ext uri="{FF2B5EF4-FFF2-40B4-BE49-F238E27FC236}">
                <a16:creationId xmlns:a16="http://schemas.microsoft.com/office/drawing/2014/main" id="{4564C067-7216-42CD-B0A4-64C2B5CC0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080251" y="2753219"/>
            <a:ext cx="624939" cy="5400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332821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42940" y="418133"/>
            <a:ext cx="6663661"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rPr>
              <a:t>Approving Orders</a:t>
            </a:r>
          </a:p>
        </p:txBody>
      </p:sp>
      <p:sp>
        <p:nvSpPr>
          <p:cNvPr id="5" name="Title 2">
            <a:extLst>
              <a:ext uri="{FF2B5EF4-FFF2-40B4-BE49-F238E27FC236}">
                <a16:creationId xmlns:a16="http://schemas.microsoft.com/office/drawing/2014/main" id="{F67CD69F-75F9-4C0A-B568-65837B576891}"/>
              </a:ext>
            </a:extLst>
          </p:cNvPr>
          <p:cNvSpPr txBox="1">
            <a:spLocks/>
          </p:cNvSpPr>
          <p:nvPr/>
        </p:nvSpPr>
        <p:spPr>
          <a:xfrm>
            <a:off x="591248" y="1451499"/>
            <a:ext cx="8793911" cy="197750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buFont typeface="Arial" panose="020B0604020202020204" pitchFamily="34" charset="0"/>
              <a:buChar char="•"/>
            </a:pPr>
            <a:r>
              <a:rPr lang="en-US" sz="2000" dirty="0">
                <a:solidFill>
                  <a:srgbClr val="FFFFFF"/>
                </a:solidFill>
              </a:rPr>
              <a:t>Purchase requests can be approved </a:t>
            </a:r>
            <a:r>
              <a:rPr lang="en-US" sz="2000" dirty="0">
                <a:solidFill>
                  <a:schemeClr val="bg1"/>
                </a:solidFill>
              </a:rPr>
              <a:t>directly from the email </a:t>
            </a:r>
            <a:r>
              <a:rPr lang="en-US" sz="2000" dirty="0">
                <a:solidFill>
                  <a:srgbClr val="FFFFFF"/>
                </a:solidFill>
              </a:rPr>
              <a:t>or by navigating to </a:t>
            </a:r>
            <a:r>
              <a:rPr lang="en-US" sz="2000" b="1" dirty="0">
                <a:solidFill>
                  <a:srgbClr val="827AF0"/>
                </a:solidFill>
              </a:rPr>
              <a:t>Approve Orders </a:t>
            </a:r>
            <a:r>
              <a:rPr lang="en-US" sz="2000" dirty="0">
                <a:solidFill>
                  <a:srgbClr val="FFFFFF"/>
                </a:solidFill>
              </a:rPr>
              <a:t>in the top right drop down of your account.</a:t>
            </a:r>
          </a:p>
        </p:txBody>
      </p:sp>
      <p:pic>
        <p:nvPicPr>
          <p:cNvPr id="6" name="Picture 5">
            <a:extLst>
              <a:ext uri="{FF2B5EF4-FFF2-40B4-BE49-F238E27FC236}">
                <a16:creationId xmlns:a16="http://schemas.microsoft.com/office/drawing/2014/main" id="{4CE28F4C-C7C7-4FAD-BE72-919BB0976032}"/>
              </a:ext>
            </a:extLst>
          </p:cNvPr>
          <p:cNvPicPr>
            <a:picLocks noChangeAspect="1"/>
          </p:cNvPicPr>
          <p:nvPr/>
        </p:nvPicPr>
        <p:blipFill rotWithShape="1">
          <a:blip r:embed="rId3"/>
          <a:srcRect l="5630"/>
          <a:stretch/>
        </p:blipFill>
        <p:spPr>
          <a:xfrm>
            <a:off x="10172700" y="831476"/>
            <a:ext cx="1672650" cy="5096277"/>
          </a:xfrm>
          <a:prstGeom prst="rect">
            <a:avLst/>
          </a:prstGeom>
        </p:spPr>
      </p:pic>
      <p:sp>
        <p:nvSpPr>
          <p:cNvPr id="7" name="Rounded Rectangle 9">
            <a:extLst>
              <a:ext uri="{FF2B5EF4-FFF2-40B4-BE49-F238E27FC236}">
                <a16:creationId xmlns:a16="http://schemas.microsoft.com/office/drawing/2014/main" id="{A14A0758-DDE5-4CAD-9776-5F48203F0E71}"/>
              </a:ext>
            </a:extLst>
          </p:cNvPr>
          <p:cNvSpPr/>
          <p:nvPr/>
        </p:nvSpPr>
        <p:spPr>
          <a:xfrm flipV="1">
            <a:off x="10083842" y="862647"/>
            <a:ext cx="1207698" cy="383431"/>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7539D0-5ACF-49A3-B9F8-BBD146022967}"/>
              </a:ext>
            </a:extLst>
          </p:cNvPr>
          <p:cNvPicPr>
            <a:picLocks noChangeAspect="1"/>
          </p:cNvPicPr>
          <p:nvPr/>
        </p:nvPicPr>
        <p:blipFill>
          <a:blip r:embed="rId4"/>
          <a:stretch>
            <a:fillRect/>
          </a:stretch>
        </p:blipFill>
        <p:spPr>
          <a:xfrm>
            <a:off x="3039830" y="2470969"/>
            <a:ext cx="6750153" cy="3920772"/>
          </a:xfrm>
          <a:prstGeom prst="rect">
            <a:avLst/>
          </a:prstGeom>
        </p:spPr>
      </p:pic>
      <p:pic>
        <p:nvPicPr>
          <p:cNvPr id="10" name="Picture 4">
            <a:extLst>
              <a:ext uri="{FF2B5EF4-FFF2-40B4-BE49-F238E27FC236}">
                <a16:creationId xmlns:a16="http://schemas.microsoft.com/office/drawing/2014/main" id="{7B3D2679-2E4D-4901-BF38-6EA194B2F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060810" y="5967311"/>
            <a:ext cx="612680" cy="5294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a:extLst>
              <a:ext uri="{FF2B5EF4-FFF2-40B4-BE49-F238E27FC236}">
                <a16:creationId xmlns:a16="http://schemas.microsoft.com/office/drawing/2014/main" id="{D10576E9-76BB-48B4-B605-714922F63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019283" y="5054114"/>
            <a:ext cx="582167" cy="5030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4">
            <a:extLst>
              <a:ext uri="{FF2B5EF4-FFF2-40B4-BE49-F238E27FC236}">
                <a16:creationId xmlns:a16="http://schemas.microsoft.com/office/drawing/2014/main" id="{77A48269-04B4-4A5F-B8E3-95770997E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000132" y="4751634"/>
            <a:ext cx="549275" cy="4746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97737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42940" y="418133"/>
            <a:ext cx="6663661"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rPr>
              <a:t>Purchase Requests Page</a:t>
            </a:r>
          </a:p>
        </p:txBody>
      </p:sp>
      <p:sp>
        <p:nvSpPr>
          <p:cNvPr id="5" name="Title 2">
            <a:extLst>
              <a:ext uri="{FF2B5EF4-FFF2-40B4-BE49-F238E27FC236}">
                <a16:creationId xmlns:a16="http://schemas.microsoft.com/office/drawing/2014/main" id="{F67CD69F-75F9-4C0A-B568-65837B576891}"/>
              </a:ext>
            </a:extLst>
          </p:cNvPr>
          <p:cNvSpPr txBox="1">
            <a:spLocks/>
          </p:cNvSpPr>
          <p:nvPr/>
        </p:nvSpPr>
        <p:spPr>
          <a:xfrm>
            <a:off x="480716" y="1675214"/>
            <a:ext cx="4523363" cy="407509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buFont typeface="Arial" panose="020B0604020202020204" pitchFamily="34" charset="0"/>
              <a:buChar char="•"/>
            </a:pPr>
            <a:r>
              <a:rPr lang="en-US" sz="2000" dirty="0">
                <a:solidFill>
                  <a:srgbClr val="FFFFFF"/>
                </a:solidFill>
              </a:rPr>
              <a:t>The </a:t>
            </a:r>
            <a:r>
              <a:rPr lang="en-US" sz="2000" b="1" dirty="0">
                <a:solidFill>
                  <a:srgbClr val="827AF0"/>
                </a:solidFill>
              </a:rPr>
              <a:t>Purchase requests </a:t>
            </a:r>
            <a:r>
              <a:rPr lang="en-US" sz="2000" dirty="0">
                <a:solidFill>
                  <a:srgbClr val="FFFFFF"/>
                </a:solidFill>
              </a:rPr>
              <a:t>page allows you to review orders that have been submitted for approval. </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You can select the check box on the left hand side of the order and </a:t>
            </a:r>
            <a:r>
              <a:rPr lang="en-US" sz="2000" b="1" dirty="0">
                <a:solidFill>
                  <a:srgbClr val="827AF0"/>
                </a:solidFill>
              </a:rPr>
              <a:t>Approve selected</a:t>
            </a:r>
            <a:r>
              <a:rPr lang="en-US" sz="2000" dirty="0">
                <a:solidFill>
                  <a:srgbClr val="FFFFFF"/>
                </a:solidFill>
              </a:rPr>
              <a:t> or </a:t>
            </a:r>
            <a:r>
              <a:rPr lang="en-US" sz="2000" b="1" dirty="0">
                <a:solidFill>
                  <a:srgbClr val="827AF0"/>
                </a:solidFill>
              </a:rPr>
              <a:t>Reject selected </a:t>
            </a:r>
            <a:r>
              <a:rPr lang="en-US" sz="2000" dirty="0">
                <a:solidFill>
                  <a:srgbClr val="FFFFFF"/>
                </a:solidFill>
              </a:rPr>
              <a:t>order(s) from this page. </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If you wish to review the order in further detail, you can select </a:t>
            </a:r>
            <a:r>
              <a:rPr lang="en-US" sz="2000" b="1" dirty="0">
                <a:solidFill>
                  <a:srgbClr val="827AF0"/>
                </a:solidFill>
              </a:rPr>
              <a:t>Needs Review. </a:t>
            </a:r>
          </a:p>
          <a:p>
            <a:pPr marL="342900" lvl="0" indent="-342900">
              <a:buFont typeface="Arial" panose="020B0604020202020204" pitchFamily="34" charset="0"/>
              <a:buChar char="•"/>
            </a:pPr>
            <a:endParaRPr lang="en-US" sz="2000" dirty="0">
              <a:solidFill>
                <a:srgbClr val="FFFFFF"/>
              </a:solidFill>
            </a:endParaRPr>
          </a:p>
          <a:p>
            <a:pPr marL="342900" lvl="0" indent="-342900">
              <a:buFont typeface="Arial" panose="020B0604020202020204" pitchFamily="34" charset="0"/>
              <a:buChar char="•"/>
            </a:pPr>
            <a:r>
              <a:rPr lang="en-US" sz="2000" dirty="0">
                <a:solidFill>
                  <a:srgbClr val="FFFFFF"/>
                </a:solidFill>
              </a:rPr>
              <a:t>If you have multiple orders awaiting approval, you have the option to approve or reject them in bulk</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000" b="0" i="0" u="none" strike="noStrike" kern="1200" cap="none" spc="0" normalizeH="0" baseline="0" noProof="0" dirty="0">
                <a:ln>
                  <a:noFill/>
                </a:ln>
                <a:solidFill>
                  <a:srgbClr val="FFFFFF"/>
                </a:solidFill>
                <a:effectLst/>
                <a:uLnTx/>
                <a:uFillTx/>
                <a:latin typeface="Amazon Ember Light"/>
                <a:ea typeface="+mj-ea"/>
                <a:cs typeface="+mj-cs"/>
              </a:rPr>
            </a:br>
            <a:endParaRPr kumimoji="0" lang="en-US" sz="2000" b="0" i="0" u="none" strike="noStrike" kern="1200" cap="none" spc="0" normalizeH="0" baseline="0" noProof="0" dirty="0">
              <a:ln>
                <a:noFill/>
              </a:ln>
              <a:solidFill>
                <a:srgbClr val="FFFFFF"/>
              </a:solidFill>
              <a:effectLst/>
              <a:uLnTx/>
              <a:uFillTx/>
              <a:latin typeface="Amazon Ember Light"/>
              <a:ea typeface="+mj-ea"/>
              <a:cs typeface="+mj-cs"/>
            </a:endParaRPr>
          </a:p>
        </p:txBody>
      </p:sp>
      <p:pic>
        <p:nvPicPr>
          <p:cNvPr id="8" name="Picture 7">
            <a:extLst>
              <a:ext uri="{FF2B5EF4-FFF2-40B4-BE49-F238E27FC236}">
                <a16:creationId xmlns:a16="http://schemas.microsoft.com/office/drawing/2014/main" id="{0E079258-3076-44F5-86A6-BD4F82CF25BE}"/>
              </a:ext>
            </a:extLst>
          </p:cNvPr>
          <p:cNvPicPr>
            <a:picLocks noChangeAspect="1"/>
          </p:cNvPicPr>
          <p:nvPr/>
        </p:nvPicPr>
        <p:blipFill>
          <a:blip r:embed="rId3"/>
          <a:stretch>
            <a:fillRect/>
          </a:stretch>
        </p:blipFill>
        <p:spPr>
          <a:xfrm>
            <a:off x="5348241" y="1675214"/>
            <a:ext cx="6521674" cy="1358953"/>
          </a:xfrm>
          <a:prstGeom prst="rect">
            <a:avLst/>
          </a:prstGeom>
        </p:spPr>
      </p:pic>
      <p:pic>
        <p:nvPicPr>
          <p:cNvPr id="10" name="Picture 9">
            <a:extLst>
              <a:ext uri="{FF2B5EF4-FFF2-40B4-BE49-F238E27FC236}">
                <a16:creationId xmlns:a16="http://schemas.microsoft.com/office/drawing/2014/main" id="{7B1EFD13-1097-428C-ADBF-A5E4BBCC8D86}"/>
              </a:ext>
            </a:extLst>
          </p:cNvPr>
          <p:cNvPicPr>
            <a:picLocks noChangeAspect="1"/>
          </p:cNvPicPr>
          <p:nvPr/>
        </p:nvPicPr>
        <p:blipFill>
          <a:blip r:embed="rId4"/>
          <a:stretch>
            <a:fillRect/>
          </a:stretch>
        </p:blipFill>
        <p:spPr>
          <a:xfrm>
            <a:off x="6211025" y="3734449"/>
            <a:ext cx="5658890" cy="1667510"/>
          </a:xfrm>
          <a:prstGeom prst="rect">
            <a:avLst/>
          </a:prstGeom>
          <a:ln w="9525" cap="sq">
            <a:solidFill>
              <a:schemeClr val="bg2"/>
            </a:solidFill>
            <a:prstDash val="solid"/>
            <a:miter lim="800000"/>
          </a:ln>
          <a:effectLst>
            <a:outerShdw blurRad="50800" dist="38100" dir="5400000" algn="t" rotWithShape="0">
              <a:prstClr val="black">
                <a:alpha val="40000"/>
              </a:prstClr>
            </a:outerShdw>
          </a:effectLst>
        </p:spPr>
      </p:pic>
      <p:sp>
        <p:nvSpPr>
          <p:cNvPr id="11" name="Rounded Rectangle 8">
            <a:extLst>
              <a:ext uri="{FF2B5EF4-FFF2-40B4-BE49-F238E27FC236}">
                <a16:creationId xmlns:a16="http://schemas.microsoft.com/office/drawing/2014/main" id="{CE1C6696-FA63-496B-A72B-4A9EE6522BF3}"/>
              </a:ext>
            </a:extLst>
          </p:cNvPr>
          <p:cNvSpPr/>
          <p:nvPr/>
        </p:nvSpPr>
        <p:spPr>
          <a:xfrm flipV="1">
            <a:off x="6298523" y="4306731"/>
            <a:ext cx="345440" cy="934720"/>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5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42940" y="418133"/>
            <a:ext cx="6663661"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rPr>
              <a:t>Approve/Reject</a:t>
            </a:r>
          </a:p>
        </p:txBody>
      </p:sp>
      <p:sp>
        <p:nvSpPr>
          <p:cNvPr id="5" name="Title 2">
            <a:extLst>
              <a:ext uri="{FF2B5EF4-FFF2-40B4-BE49-F238E27FC236}">
                <a16:creationId xmlns:a16="http://schemas.microsoft.com/office/drawing/2014/main" id="{F67CD69F-75F9-4C0A-B568-65837B576891}"/>
              </a:ext>
            </a:extLst>
          </p:cNvPr>
          <p:cNvSpPr txBox="1">
            <a:spLocks/>
          </p:cNvSpPr>
          <p:nvPr/>
        </p:nvSpPr>
        <p:spPr>
          <a:xfrm>
            <a:off x="671635" y="1550582"/>
            <a:ext cx="4533411" cy="206542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buFont typeface="Arial" panose="020B0604020202020204" pitchFamily="34" charset="0"/>
              <a:buChar char="•"/>
            </a:pPr>
            <a:r>
              <a:rPr lang="en-US" sz="2000" dirty="0">
                <a:solidFill>
                  <a:srgbClr val="FFFFFF"/>
                </a:solidFill>
              </a:rPr>
              <a:t>Review order details and </a:t>
            </a:r>
            <a:r>
              <a:rPr lang="en-US" sz="2000" b="1" dirty="0">
                <a:solidFill>
                  <a:srgbClr val="827AF0"/>
                </a:solidFill>
              </a:rPr>
              <a:t>Approve</a:t>
            </a:r>
            <a:r>
              <a:rPr lang="en-US" sz="2000" dirty="0">
                <a:solidFill>
                  <a:srgbClr val="FFFFFF"/>
                </a:solidFill>
              </a:rPr>
              <a:t> or </a:t>
            </a:r>
            <a:r>
              <a:rPr lang="en-US" sz="2000" b="1" dirty="0">
                <a:solidFill>
                  <a:srgbClr val="827AF0"/>
                </a:solidFill>
              </a:rPr>
              <a:t>Reject</a:t>
            </a:r>
            <a:r>
              <a:rPr lang="en-US" sz="2000" dirty="0">
                <a:solidFill>
                  <a:srgbClr val="FFFFFF"/>
                </a:solidFill>
              </a:rPr>
              <a:t> the order. You are also able to include comments on the reasoning for order approval or rejection for the user to review. </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000" b="0" i="0" u="none" strike="noStrike" kern="1200" cap="none" spc="0" normalizeH="0" baseline="0" noProof="0" dirty="0">
                <a:ln>
                  <a:noFill/>
                </a:ln>
                <a:solidFill>
                  <a:srgbClr val="FFFFFF"/>
                </a:solidFill>
                <a:effectLst/>
                <a:uLnTx/>
                <a:uFillTx/>
                <a:latin typeface="Amazon Ember Light"/>
                <a:ea typeface="+mj-ea"/>
                <a:cs typeface="+mj-cs"/>
              </a:rPr>
            </a:br>
            <a:endParaRPr kumimoji="0" lang="en-US" sz="2000" b="0" i="0" u="none" strike="noStrike" kern="1200" cap="none" spc="0" normalizeH="0" baseline="0" noProof="0" dirty="0">
              <a:ln>
                <a:noFill/>
              </a:ln>
              <a:solidFill>
                <a:srgbClr val="FFFFFF"/>
              </a:solidFill>
              <a:effectLst/>
              <a:uLnTx/>
              <a:uFillTx/>
              <a:latin typeface="Amazon Ember Light"/>
              <a:ea typeface="+mj-ea"/>
              <a:cs typeface="+mj-cs"/>
            </a:endParaRPr>
          </a:p>
        </p:txBody>
      </p:sp>
      <p:pic>
        <p:nvPicPr>
          <p:cNvPr id="8" name="Picture 7">
            <a:extLst>
              <a:ext uri="{FF2B5EF4-FFF2-40B4-BE49-F238E27FC236}">
                <a16:creationId xmlns:a16="http://schemas.microsoft.com/office/drawing/2014/main" id="{3FB96593-E8E4-4526-A7D7-BE75313D0A1C}"/>
              </a:ext>
            </a:extLst>
          </p:cNvPr>
          <p:cNvPicPr>
            <a:picLocks noChangeAspect="1"/>
          </p:cNvPicPr>
          <p:nvPr/>
        </p:nvPicPr>
        <p:blipFill>
          <a:blip r:embed="rId3"/>
          <a:stretch>
            <a:fillRect/>
          </a:stretch>
        </p:blipFill>
        <p:spPr>
          <a:xfrm>
            <a:off x="5743495" y="275611"/>
            <a:ext cx="6149774" cy="6046874"/>
          </a:xfrm>
          <a:prstGeom prst="rect">
            <a:avLst/>
          </a:prstGeom>
        </p:spPr>
      </p:pic>
      <p:sp>
        <p:nvSpPr>
          <p:cNvPr id="7" name="Rectangle 6">
            <a:extLst>
              <a:ext uri="{FF2B5EF4-FFF2-40B4-BE49-F238E27FC236}">
                <a16:creationId xmlns:a16="http://schemas.microsoft.com/office/drawing/2014/main" id="{8CF26F70-8E29-4DDD-9EEC-F146D1C2E7F1}"/>
              </a:ext>
            </a:extLst>
          </p:cNvPr>
          <p:cNvSpPr/>
          <p:nvPr/>
        </p:nvSpPr>
        <p:spPr>
          <a:xfrm>
            <a:off x="5852700" y="3158564"/>
            <a:ext cx="2315354" cy="375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9">
            <a:extLst>
              <a:ext uri="{FF2B5EF4-FFF2-40B4-BE49-F238E27FC236}">
                <a16:creationId xmlns:a16="http://schemas.microsoft.com/office/drawing/2014/main" id="{D15F2FD5-B835-4D1A-A563-D053414E806B}"/>
              </a:ext>
            </a:extLst>
          </p:cNvPr>
          <p:cNvSpPr/>
          <p:nvPr/>
        </p:nvSpPr>
        <p:spPr>
          <a:xfrm flipV="1">
            <a:off x="5735875" y="2833010"/>
            <a:ext cx="4112318" cy="375944"/>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D1D4AB8-C40D-4B72-B615-3D3DA368815B}"/>
              </a:ext>
            </a:extLst>
          </p:cNvPr>
          <p:cNvSpPr txBox="1"/>
          <p:nvPr/>
        </p:nvSpPr>
        <p:spPr>
          <a:xfrm>
            <a:off x="5765085" y="2913260"/>
            <a:ext cx="917377" cy="215444"/>
          </a:xfrm>
          <a:prstGeom prst="rect">
            <a:avLst/>
          </a:prstGeom>
          <a:solidFill>
            <a:schemeClr val="bg1"/>
          </a:solidFill>
        </p:spPr>
        <p:txBody>
          <a:bodyPr wrap="square" rtlCol="0">
            <a:spAutoFit/>
          </a:bodyPr>
          <a:lstStyle/>
          <a:p>
            <a:r>
              <a:rPr lang="en-US" sz="800" dirty="0">
                <a:latin typeface="Arial Rounded MT Bold" panose="020F0704030504030204" pitchFamily="34" charset="0"/>
                <a:ea typeface="Amazon Ember" panose="020B0603020204020204" pitchFamily="34" charset="0"/>
                <a:cs typeface="Amazon Ember" panose="020B0603020204020204" pitchFamily="34" charset="0"/>
              </a:rPr>
              <a:t>PO Number</a:t>
            </a:r>
          </a:p>
        </p:txBody>
      </p:sp>
    </p:spTree>
    <p:extLst>
      <p:ext uri="{BB962C8B-B14F-4D97-AF65-F5344CB8AC3E}">
        <p14:creationId xmlns:p14="http://schemas.microsoft.com/office/powerpoint/2010/main" val="3666654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6D8E8-B470-4FD5-9A3C-9437986FA935}"/>
              </a:ext>
            </a:extLst>
          </p:cNvPr>
          <p:cNvSpPr>
            <a:spLocks noGrp="1"/>
          </p:cNvSpPr>
          <p:nvPr>
            <p:ph type="title"/>
          </p:nvPr>
        </p:nvSpPr>
        <p:spPr>
          <a:xfrm>
            <a:off x="421102" y="412154"/>
            <a:ext cx="8070235" cy="365125"/>
          </a:xfrm>
        </p:spPr>
        <p:txBody>
          <a:bodyPr/>
          <a:lstStyle/>
          <a:p>
            <a:r>
              <a:rPr lang="en-US" sz="2400" dirty="0"/>
              <a:t>Approving Orders On the Go</a:t>
            </a:r>
          </a:p>
        </p:txBody>
      </p:sp>
      <p:pic>
        <p:nvPicPr>
          <p:cNvPr id="4" name="Picture 3">
            <a:extLst>
              <a:ext uri="{FF2B5EF4-FFF2-40B4-BE49-F238E27FC236}">
                <a16:creationId xmlns:a16="http://schemas.microsoft.com/office/drawing/2014/main" id="{9B62A202-728C-409F-A997-E5268A0C70E1}"/>
              </a:ext>
            </a:extLst>
          </p:cNvPr>
          <p:cNvPicPr>
            <a:picLocks noChangeAspect="1"/>
          </p:cNvPicPr>
          <p:nvPr/>
        </p:nvPicPr>
        <p:blipFill>
          <a:blip r:embed="rId3"/>
          <a:stretch>
            <a:fillRect/>
          </a:stretch>
        </p:blipFill>
        <p:spPr>
          <a:xfrm>
            <a:off x="4140427" y="3336460"/>
            <a:ext cx="6953672" cy="3521539"/>
          </a:xfrm>
          <a:prstGeom prst="rect">
            <a:avLst/>
          </a:prstGeom>
        </p:spPr>
      </p:pic>
      <p:sp>
        <p:nvSpPr>
          <p:cNvPr id="5" name="TextBox 4">
            <a:extLst>
              <a:ext uri="{FF2B5EF4-FFF2-40B4-BE49-F238E27FC236}">
                <a16:creationId xmlns:a16="http://schemas.microsoft.com/office/drawing/2014/main" id="{3CD8C86F-BF1F-40CE-886A-4774D2FDC296}"/>
              </a:ext>
            </a:extLst>
          </p:cNvPr>
          <p:cNvSpPr txBox="1"/>
          <p:nvPr/>
        </p:nvSpPr>
        <p:spPr>
          <a:xfrm>
            <a:off x="380611" y="2729798"/>
            <a:ext cx="2905125" cy="461664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When an approver has the Amazon Business Mobile App installed on their mobile device and a user places an order with an approval policy required, the approver will get an email notifying them of the request as well as a push notification on their device.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mazon Ember" panose="020B0603020204020204" pitchFamily="34" charset="0"/>
                <a:ea typeface="Amazon Ember" panose="020B0603020204020204" pitchFamily="34" charset="0"/>
                <a:cs typeface="Amazon Ember" panose="020B0603020204020204" pitchFamily="34" charset="0"/>
              </a:rPr>
              <a:t>The approval can be actioned from the push notification or the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Light"/>
              <a:ea typeface="Amazon Ember" panose="020000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mazon Ember Light"/>
              <a:ea typeface="Amazon Ember" panose="02000000000000000000" pitchFamily="2"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22D3A"/>
              </a:solidFill>
              <a:effectLst/>
              <a:uLnTx/>
              <a:uFillTx/>
              <a:latin typeface="Amazon Ember Light"/>
              <a:ea typeface="+mn-ea"/>
              <a:cs typeface="+mn-cs"/>
            </a:endParaRPr>
          </a:p>
        </p:txBody>
      </p:sp>
      <p:sp>
        <p:nvSpPr>
          <p:cNvPr id="6" name="Rectangle 6">
            <a:extLst>
              <a:ext uri="{FF2B5EF4-FFF2-40B4-BE49-F238E27FC236}">
                <a16:creationId xmlns:a16="http://schemas.microsoft.com/office/drawing/2014/main" id="{A6A77B0B-2C04-4D61-9CD1-3DEFC33D05DE}"/>
              </a:ext>
            </a:extLst>
          </p:cNvPr>
          <p:cNvSpPr/>
          <p:nvPr/>
        </p:nvSpPr>
        <p:spPr>
          <a:xfrm>
            <a:off x="0" y="1183576"/>
            <a:ext cx="11710554" cy="1298368"/>
          </a:xfrm>
          <a:custGeom>
            <a:avLst/>
            <a:gdLst>
              <a:gd name="connsiteX0" fmla="*/ 0 w 11783291"/>
              <a:gd name="connsiteY0" fmla="*/ 0 h 1779579"/>
              <a:gd name="connsiteX1" fmla="*/ 11783291 w 11783291"/>
              <a:gd name="connsiteY1" fmla="*/ 0 h 1779579"/>
              <a:gd name="connsiteX2" fmla="*/ 11783291 w 11783291"/>
              <a:gd name="connsiteY2" fmla="*/ 1779579 h 1779579"/>
              <a:gd name="connsiteX3" fmla="*/ 0 w 11783291"/>
              <a:gd name="connsiteY3" fmla="*/ 1779579 h 1779579"/>
              <a:gd name="connsiteX4" fmla="*/ 0 w 11783291"/>
              <a:gd name="connsiteY4" fmla="*/ 0 h 1779579"/>
              <a:gd name="connsiteX0" fmla="*/ 0 w 11783291"/>
              <a:gd name="connsiteY0" fmla="*/ 0 h 1789970"/>
              <a:gd name="connsiteX1" fmla="*/ 11783291 w 11783291"/>
              <a:gd name="connsiteY1" fmla="*/ 0 h 1789970"/>
              <a:gd name="connsiteX2" fmla="*/ 11398827 w 11783291"/>
              <a:gd name="connsiteY2" fmla="*/ 1789970 h 1789970"/>
              <a:gd name="connsiteX3" fmla="*/ 0 w 11783291"/>
              <a:gd name="connsiteY3" fmla="*/ 1779579 h 1789970"/>
              <a:gd name="connsiteX4" fmla="*/ 0 w 11783291"/>
              <a:gd name="connsiteY4" fmla="*/ 0 h 1789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3291" h="1789970">
                <a:moveTo>
                  <a:pt x="0" y="0"/>
                </a:moveTo>
                <a:lnTo>
                  <a:pt x="11783291" y="0"/>
                </a:lnTo>
                <a:lnTo>
                  <a:pt x="11398827" y="1789970"/>
                </a:lnTo>
                <a:lnTo>
                  <a:pt x="0" y="1779579"/>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FC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D3D4652F-1A95-49CE-9DFC-0B07CC1CCF2F}"/>
              </a:ext>
            </a:extLst>
          </p:cNvPr>
          <p:cNvSpPr/>
          <p:nvPr/>
        </p:nvSpPr>
        <p:spPr>
          <a:xfrm>
            <a:off x="421102" y="1492176"/>
            <a:ext cx="10533746" cy="10148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1F2F3F"/>
                </a:solidFill>
                <a:effectLst/>
                <a:uLnTx/>
                <a:uFillTx/>
                <a:latin typeface="Amazon Ember" panose="020B0603020204020204" pitchFamily="34" charset="0"/>
                <a:ea typeface="Amazon Ember" panose="020B0603020204020204" pitchFamily="34" charset="0"/>
                <a:cs typeface="Amazon Ember" panose="020B0603020204020204" pitchFamily="34" charset="0"/>
              </a:rPr>
              <a:t>Purchase requests can be approved directly from your mobile device with the Amazon Business Mobile App</a:t>
            </a:r>
            <a:r>
              <a:rPr kumimoji="0" lang="en-US" sz="1600" b="0" i="0" u="none" strike="noStrike" kern="1200" cap="none" spc="0" normalizeH="0" baseline="0" noProof="0" dirty="0">
                <a:ln>
                  <a:noFill/>
                </a:ln>
                <a:solidFill>
                  <a:srgbClr val="1F2F3F"/>
                </a:solidFill>
                <a:effectLst/>
                <a:uLnTx/>
                <a:uFillTx/>
                <a:latin typeface="Amazon Ember" panose="020B0603020204020204" pitchFamily="34" charset="0"/>
                <a:ea typeface="Amazon Ember" panose="020B0603020204020204" pitchFamily="34" charset="0"/>
                <a:cs typeface="Amazon Ember" panose="020B0603020204020204" pitchFamily="34" charset="0"/>
              </a:rPr>
              <a:t>. </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222D3A"/>
              </a:solidFill>
              <a:effectLst/>
              <a:uLnTx/>
              <a:uFillTx/>
              <a:latin typeface="Amazon Ember Light"/>
              <a:ea typeface="Amazon Ember" panose="02000000000000000000" pitchFamily="2" charset="0"/>
              <a:cs typeface="Calibri Light" panose="020F0302020204030204" pitchFamily="34" charset="0"/>
            </a:endParaRPr>
          </a:p>
        </p:txBody>
      </p:sp>
      <p:sp>
        <p:nvSpPr>
          <p:cNvPr id="8" name="Rounded Rectangle 9">
            <a:extLst>
              <a:ext uri="{FF2B5EF4-FFF2-40B4-BE49-F238E27FC236}">
                <a16:creationId xmlns:a16="http://schemas.microsoft.com/office/drawing/2014/main" id="{43E2AAF7-B01B-4A00-8F2E-4A9631C30D49}"/>
              </a:ext>
            </a:extLst>
          </p:cNvPr>
          <p:cNvSpPr/>
          <p:nvPr/>
        </p:nvSpPr>
        <p:spPr>
          <a:xfrm flipV="1">
            <a:off x="4226767" y="5260544"/>
            <a:ext cx="1576874" cy="291169"/>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pic>
        <p:nvPicPr>
          <p:cNvPr id="1026" name="Picture 2" descr="in-control-purple (002)">
            <a:extLst>
              <a:ext uri="{FF2B5EF4-FFF2-40B4-BE49-F238E27FC236}">
                <a16:creationId xmlns:a16="http://schemas.microsoft.com/office/drawing/2014/main" id="{2D572A66-ABFF-4A6F-83FE-DBD78135B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84006" y="5419981"/>
            <a:ext cx="442913" cy="37306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9E9E9E"/>
                </a:solidFill>
              </a14:hiddenFill>
            </a:ext>
            <a:ext uri="{91240B29-F687-4F45-9708-019B960494DF}">
              <a14:hiddenLine xmlns:a14="http://schemas.microsoft.com/office/drawing/2010/main" w="25400" algn="ctr">
                <a:solidFill>
                  <a:srgbClr val="007CB6"/>
                </a:solidFill>
                <a:miter lim="800000"/>
                <a:headEnd/>
                <a:tailEnd/>
              </a14:hiddenLine>
            </a:ext>
          </a:extLst>
        </p:spPr>
      </p:pic>
      <p:sp>
        <p:nvSpPr>
          <p:cNvPr id="10" name="Rounded Rectangle 10">
            <a:extLst>
              <a:ext uri="{FF2B5EF4-FFF2-40B4-BE49-F238E27FC236}">
                <a16:creationId xmlns:a16="http://schemas.microsoft.com/office/drawing/2014/main" id="{BC5137BD-EA8F-4A94-99A7-6B848A063FA0}"/>
              </a:ext>
            </a:extLst>
          </p:cNvPr>
          <p:cNvSpPr/>
          <p:nvPr/>
        </p:nvSpPr>
        <p:spPr>
          <a:xfrm flipV="1">
            <a:off x="6376988" y="4929185"/>
            <a:ext cx="788193" cy="16804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sp>
        <p:nvSpPr>
          <p:cNvPr id="12" name="Rounded Rectangle 11">
            <a:extLst>
              <a:ext uri="{FF2B5EF4-FFF2-40B4-BE49-F238E27FC236}">
                <a16:creationId xmlns:a16="http://schemas.microsoft.com/office/drawing/2014/main" id="{37D1EEA4-7149-4DA4-A08D-E2F085D7189A}"/>
              </a:ext>
            </a:extLst>
          </p:cNvPr>
          <p:cNvSpPr/>
          <p:nvPr/>
        </p:nvSpPr>
        <p:spPr>
          <a:xfrm flipV="1">
            <a:off x="7719610" y="4790084"/>
            <a:ext cx="1543454" cy="314325"/>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mazon Ember Light"/>
              <a:ea typeface="+mn-ea"/>
              <a:cs typeface="+mn-cs"/>
            </a:endParaRPr>
          </a:p>
        </p:txBody>
      </p:sp>
      <p:pic>
        <p:nvPicPr>
          <p:cNvPr id="1027" name="Picture 3">
            <a:extLst>
              <a:ext uri="{FF2B5EF4-FFF2-40B4-BE49-F238E27FC236}">
                <a16:creationId xmlns:a16="http://schemas.microsoft.com/office/drawing/2014/main" id="{D2E7BB91-8C10-4520-A9B4-669F04BF2A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43094" y="4976810"/>
            <a:ext cx="549275" cy="4746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761835FF-D767-4F70-B215-E886ECAF6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945167" y="4976810"/>
            <a:ext cx="549275" cy="4746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31499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942940" y="418133"/>
            <a:ext cx="6663661" cy="113244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rPr>
              <a:t>Email Confirmation</a:t>
            </a:r>
          </a:p>
        </p:txBody>
      </p:sp>
      <p:sp>
        <p:nvSpPr>
          <p:cNvPr id="5" name="Title 2">
            <a:extLst>
              <a:ext uri="{FF2B5EF4-FFF2-40B4-BE49-F238E27FC236}">
                <a16:creationId xmlns:a16="http://schemas.microsoft.com/office/drawing/2014/main" id="{F67CD69F-75F9-4C0A-B568-65837B576891}"/>
              </a:ext>
            </a:extLst>
          </p:cNvPr>
          <p:cNvSpPr txBox="1">
            <a:spLocks/>
          </p:cNvSpPr>
          <p:nvPr/>
        </p:nvSpPr>
        <p:spPr>
          <a:xfrm>
            <a:off x="782167" y="1645328"/>
            <a:ext cx="4533411" cy="206542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buFont typeface="Arial" panose="020B0604020202020204" pitchFamily="34" charset="0"/>
              <a:buChar char="•"/>
            </a:pPr>
            <a:r>
              <a:rPr lang="en-US" sz="2000" dirty="0">
                <a:solidFill>
                  <a:srgbClr val="FFFFFF"/>
                </a:solidFill>
              </a:rPr>
              <a:t>Once an order is approved or rejected, you will receive a confirmation and the order requestor will also be notified via email. </a:t>
            </a: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US" sz="2000" b="0" i="0" u="none" strike="noStrike" kern="1200" cap="none" spc="0" normalizeH="0" baseline="0" noProof="0" dirty="0">
                <a:ln>
                  <a:noFill/>
                </a:ln>
                <a:solidFill>
                  <a:srgbClr val="FFFFFF"/>
                </a:solidFill>
                <a:effectLst/>
                <a:uLnTx/>
                <a:uFillTx/>
                <a:latin typeface="Amazon Ember Light"/>
                <a:ea typeface="+mj-ea"/>
                <a:cs typeface="+mj-cs"/>
              </a:rPr>
            </a:br>
            <a:endParaRPr kumimoji="0" lang="en-US" sz="2000" b="0" i="0" u="none" strike="noStrike" kern="1200" cap="none" spc="0" normalizeH="0" baseline="0" noProof="0" dirty="0">
              <a:ln>
                <a:noFill/>
              </a:ln>
              <a:solidFill>
                <a:srgbClr val="FFFFFF"/>
              </a:solidFill>
              <a:effectLst/>
              <a:uLnTx/>
              <a:uFillTx/>
              <a:latin typeface="Amazon Ember Light"/>
              <a:ea typeface="+mj-ea"/>
              <a:cs typeface="+mj-cs"/>
            </a:endParaRPr>
          </a:p>
        </p:txBody>
      </p:sp>
      <p:pic>
        <p:nvPicPr>
          <p:cNvPr id="6" name="Picture 5">
            <a:extLst>
              <a:ext uri="{FF2B5EF4-FFF2-40B4-BE49-F238E27FC236}">
                <a16:creationId xmlns:a16="http://schemas.microsoft.com/office/drawing/2014/main" id="{7B4D6611-E066-4C37-8717-855778DDA40D}"/>
              </a:ext>
            </a:extLst>
          </p:cNvPr>
          <p:cNvPicPr>
            <a:picLocks noChangeAspect="1"/>
          </p:cNvPicPr>
          <p:nvPr/>
        </p:nvPicPr>
        <p:blipFill>
          <a:blip r:embed="rId3"/>
          <a:stretch>
            <a:fillRect/>
          </a:stretch>
        </p:blipFill>
        <p:spPr>
          <a:xfrm>
            <a:off x="5850651" y="1273332"/>
            <a:ext cx="5267271" cy="4952099"/>
          </a:xfrm>
          <a:prstGeom prst="rect">
            <a:avLst/>
          </a:prstGeom>
        </p:spPr>
      </p:pic>
      <p:sp>
        <p:nvSpPr>
          <p:cNvPr id="3" name="Rectangle 2">
            <a:extLst>
              <a:ext uri="{FF2B5EF4-FFF2-40B4-BE49-F238E27FC236}">
                <a16:creationId xmlns:a16="http://schemas.microsoft.com/office/drawing/2014/main" id="{C761B33A-5864-4F20-BC4A-A4E57632E35B}"/>
              </a:ext>
            </a:extLst>
          </p:cNvPr>
          <p:cNvSpPr/>
          <p:nvPr/>
        </p:nvSpPr>
        <p:spPr>
          <a:xfrm>
            <a:off x="5868235" y="2866292"/>
            <a:ext cx="1939334" cy="131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596798"/>
      </p:ext>
    </p:extLst>
  </p:cSld>
  <p:clrMapOvr>
    <a:masterClrMapping/>
  </p:clrMapOvr>
</p:sld>
</file>

<file path=ppt/theme/theme1.xml><?xml version="1.0" encoding="utf-8"?>
<a:theme xmlns:a="http://schemas.openxmlformats.org/drawingml/2006/main" name="Office Theme">
  <a:themeElements>
    <a:clrScheme name="2020 Global Summit">
      <a:dk1>
        <a:srgbClr val="222D3A"/>
      </a:dk1>
      <a:lt1>
        <a:srgbClr val="FFFFFF"/>
      </a:lt1>
      <a:dk2>
        <a:srgbClr val="FFFFFF"/>
      </a:dk2>
      <a:lt2>
        <a:srgbClr val="EAEDED"/>
      </a:lt2>
      <a:accent1>
        <a:srgbClr val="AAB7B8"/>
      </a:accent1>
      <a:accent2>
        <a:srgbClr val="FF9900"/>
      </a:accent2>
      <a:accent3>
        <a:srgbClr val="007CB6"/>
      </a:accent3>
      <a:accent4>
        <a:srgbClr val="001F3C"/>
      </a:accent4>
      <a:accent5>
        <a:srgbClr val="FFC400"/>
      </a:accent5>
      <a:accent6>
        <a:srgbClr val="EAEDED"/>
      </a:accent6>
      <a:hlink>
        <a:srgbClr val="001F3C"/>
      </a:hlink>
      <a:folHlink>
        <a:srgbClr val="007CB6"/>
      </a:folHlink>
    </a:clrScheme>
    <a:fontScheme name="ABPS 2020">
      <a:majorFont>
        <a:latin typeface="Amazon Ember Light"/>
        <a:ea typeface=""/>
        <a:cs typeface=""/>
      </a:majorFont>
      <a:minorFont>
        <a:latin typeface="Amazon Emb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 with Imag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2020 Global Summit">
      <a:dk1>
        <a:srgbClr val="222D3A"/>
      </a:dk1>
      <a:lt1>
        <a:srgbClr val="FFFFFF"/>
      </a:lt1>
      <a:dk2>
        <a:srgbClr val="FFFFFF"/>
      </a:dk2>
      <a:lt2>
        <a:srgbClr val="EAEDED"/>
      </a:lt2>
      <a:accent1>
        <a:srgbClr val="AAB7B8"/>
      </a:accent1>
      <a:accent2>
        <a:srgbClr val="FF9900"/>
      </a:accent2>
      <a:accent3>
        <a:srgbClr val="007CB6"/>
      </a:accent3>
      <a:accent4>
        <a:srgbClr val="001F3C"/>
      </a:accent4>
      <a:accent5>
        <a:srgbClr val="FFC400"/>
      </a:accent5>
      <a:accent6>
        <a:srgbClr val="EAEDED"/>
      </a:accent6>
      <a:hlink>
        <a:srgbClr val="001F3C"/>
      </a:hlink>
      <a:folHlink>
        <a:srgbClr val="007CB6"/>
      </a:folHlink>
    </a:clrScheme>
    <a:fontScheme name="ABPS 2020">
      <a:majorFont>
        <a:latin typeface="Amazon Ember Light"/>
        <a:ea typeface=""/>
        <a:cs typeface=""/>
      </a:majorFont>
      <a:minorFont>
        <a:latin typeface="Amazon Emb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AB - 22 -3">
      <a:dk1>
        <a:srgbClr val="1F2F3F"/>
      </a:dk1>
      <a:lt1>
        <a:srgbClr val="FFFFFF"/>
      </a:lt1>
      <a:dk2>
        <a:srgbClr val="061F39"/>
      </a:dk2>
      <a:lt2>
        <a:srgbClr val="C4C0FB"/>
      </a:lt2>
      <a:accent1>
        <a:srgbClr val="8279F0"/>
      </a:accent1>
      <a:accent2>
        <a:srgbClr val="1998FF"/>
      </a:accent2>
      <a:accent3>
        <a:srgbClr val="009898"/>
      </a:accent3>
      <a:accent4>
        <a:srgbClr val="008E57"/>
      </a:accent4>
      <a:accent5>
        <a:srgbClr val="FFC302"/>
      </a:accent5>
      <a:accent6>
        <a:srgbClr val="7FCFFF"/>
      </a:accent6>
      <a:hlink>
        <a:srgbClr val="FFEFC3"/>
      </a:hlink>
      <a:folHlink>
        <a:srgbClr val="69ECD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vider - with Image">
  <a:themeElements>
    <a:clrScheme name="Amazon Business 1">
      <a:dk1>
        <a:srgbClr val="222C3A"/>
      </a:dk1>
      <a:lt1>
        <a:srgbClr val="EAEDED"/>
      </a:lt1>
      <a:dk2>
        <a:srgbClr val="007CB6"/>
      </a:dk2>
      <a:lt2>
        <a:srgbClr val="001F3C"/>
      </a:lt2>
      <a:accent1>
        <a:srgbClr val="7FCCEC"/>
      </a:accent1>
      <a:accent2>
        <a:srgbClr val="F3F3F5"/>
      </a:accent2>
      <a:accent3>
        <a:srgbClr val="FFFFFF"/>
      </a:accent3>
      <a:accent4>
        <a:srgbClr val="8A8C8D"/>
      </a:accent4>
      <a:accent5>
        <a:srgbClr val="515151"/>
      </a:accent5>
      <a:accent6>
        <a:srgbClr val="000000"/>
      </a:accent6>
      <a:hlink>
        <a:srgbClr val="007CB6"/>
      </a:hlink>
      <a:folHlink>
        <a:srgbClr val="7FCC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13464</TotalTime>
  <Words>1611</Words>
  <Application>Microsoft Office PowerPoint</Application>
  <PresentationFormat>Widescreen</PresentationFormat>
  <Paragraphs>119</Paragraphs>
  <Slides>13</Slides>
  <Notes>11</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13</vt:i4>
      </vt:variant>
    </vt:vector>
  </HeadingPairs>
  <TitlesOfParts>
    <vt:vector size="27" baseType="lpstr">
      <vt:lpstr>Amazon Ember</vt:lpstr>
      <vt:lpstr>Amazon Ember Display</vt:lpstr>
      <vt:lpstr>Amazon Ember Display Heavy</vt:lpstr>
      <vt:lpstr>Amazon Ember Heavy</vt:lpstr>
      <vt:lpstr>Amazon Ember Light</vt:lpstr>
      <vt:lpstr>Arial</vt:lpstr>
      <vt:lpstr>Arial Rounded MT Bold</vt:lpstr>
      <vt:lpstr>Calibri</vt:lpstr>
      <vt:lpstr>Courier New</vt:lpstr>
      <vt:lpstr>Office Theme</vt:lpstr>
      <vt:lpstr>Divider - with Image</vt:lpstr>
      <vt:lpstr>1_Office Theme</vt:lpstr>
      <vt:lpstr>2_Office Theme</vt:lpstr>
      <vt:lpstr>1_Divider - with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Approving Orders On the Go</vt:lpstr>
      <vt:lpstr>PowerPoint Presentation</vt:lpstr>
      <vt:lpstr>PowerPoint Presentation</vt:lpstr>
      <vt:lpstr>PowerPoint Presentation</vt:lpstr>
      <vt:lpstr>Amazon Business Customer Support</vt:lpstr>
      <vt:lpstr>PowerPoint Presentation</vt:lpstr>
    </vt:vector>
  </TitlesOfParts>
  <Company>Amazon Corporate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Amy</dc:creator>
  <cp:lastModifiedBy>Issa, Amanda</cp:lastModifiedBy>
  <cp:revision>115</cp:revision>
  <dcterms:created xsi:type="dcterms:W3CDTF">2020-08-19T13:33:32Z</dcterms:created>
  <dcterms:modified xsi:type="dcterms:W3CDTF">2024-05-01T21:54:56Z</dcterms:modified>
</cp:coreProperties>
</file>